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0"/>
  </p:notesMasterIdLst>
  <p:sldIdLst>
    <p:sldId id="258" r:id="rId5"/>
    <p:sldId id="257" r:id="rId6"/>
    <p:sldId id="285" r:id="rId7"/>
    <p:sldId id="263" r:id="rId8"/>
    <p:sldId id="286" r:id="rId9"/>
    <p:sldId id="287" r:id="rId10"/>
    <p:sldId id="302" r:id="rId11"/>
    <p:sldId id="292" r:id="rId12"/>
    <p:sldId id="267" r:id="rId13"/>
    <p:sldId id="270" r:id="rId14"/>
    <p:sldId id="271" r:id="rId15"/>
    <p:sldId id="274" r:id="rId16"/>
    <p:sldId id="324" r:id="rId17"/>
    <p:sldId id="307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CDE4D-D857-40E8-81F6-3554D0A2644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54844-9A87-4780-9CD9-BBFFEE41CB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A4E5-7293-4934-8768-95C4AD2A5ED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0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each</a:t>
            </a:r>
            <a:r>
              <a:rPr lang="en-US" baseline="0" dirty="0"/>
              <a:t> person goes thru in responding to danger.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Examination</a:t>
            </a:r>
            <a:r>
              <a:rPr lang="en-US" baseline="0" dirty="0"/>
              <a:t> of the facility and surroundings. </a:t>
            </a:r>
          </a:p>
          <a:p>
            <a:r>
              <a:rPr lang="en-US" baseline="0" dirty="0"/>
              <a:t>How does our physical security affect how we can respond?</a:t>
            </a:r>
          </a:p>
          <a:p>
            <a:r>
              <a:rPr lang="en-US" baseline="0" dirty="0"/>
              <a:t>Book that nobody reads is not a plan.</a:t>
            </a:r>
          </a:p>
          <a:p>
            <a:r>
              <a:rPr lang="en-US" baseline="0" dirty="0"/>
              <a:t>Plan is a guide line</a:t>
            </a:r>
          </a:p>
          <a:p>
            <a:r>
              <a:rPr lang="en-US" baseline="0" dirty="0"/>
              <a:t>Like a football game plan or playbook. Practice is key “there are no time outs in emergencies”</a:t>
            </a:r>
          </a:p>
          <a:p>
            <a:r>
              <a:rPr lang="en-US" baseline="0" dirty="0"/>
              <a:t>Training and practice are the most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2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Examination</a:t>
            </a:r>
            <a:r>
              <a:rPr lang="en-US" baseline="0" dirty="0"/>
              <a:t> of the facility and surroundings. </a:t>
            </a:r>
          </a:p>
          <a:p>
            <a:r>
              <a:rPr lang="en-US" baseline="0" dirty="0"/>
              <a:t>How does our physical security affect how we can respond?</a:t>
            </a:r>
          </a:p>
          <a:p>
            <a:r>
              <a:rPr lang="en-US" baseline="0" dirty="0"/>
              <a:t>Book that nobody reads is not a plan.</a:t>
            </a:r>
          </a:p>
          <a:p>
            <a:r>
              <a:rPr lang="en-US" baseline="0" dirty="0"/>
              <a:t>Plan is a guide line</a:t>
            </a:r>
          </a:p>
          <a:p>
            <a:r>
              <a:rPr lang="en-US" baseline="0" dirty="0"/>
              <a:t>Like a football game plan or playbook. Practice is key “there are no time outs in emergencies”</a:t>
            </a:r>
          </a:p>
          <a:p>
            <a:r>
              <a:rPr lang="en-US" baseline="0" dirty="0"/>
              <a:t>Training and practice are the most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9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Examination</a:t>
            </a:r>
            <a:r>
              <a:rPr lang="en-US" baseline="0" dirty="0"/>
              <a:t> of the facility and surroundings. </a:t>
            </a:r>
          </a:p>
          <a:p>
            <a:r>
              <a:rPr lang="en-US" baseline="0" dirty="0"/>
              <a:t>How does our physical security affect how we can respond?</a:t>
            </a:r>
          </a:p>
          <a:p>
            <a:r>
              <a:rPr lang="en-US" baseline="0" dirty="0"/>
              <a:t>Book that nobody reads is not a plan.</a:t>
            </a:r>
          </a:p>
          <a:p>
            <a:r>
              <a:rPr lang="en-US" baseline="0" dirty="0"/>
              <a:t>Plan is a guide line</a:t>
            </a:r>
          </a:p>
          <a:p>
            <a:r>
              <a:rPr lang="en-US" baseline="0" dirty="0"/>
              <a:t>Like a football game plan or playbook. Practice is key “there are no time outs in emergencies”</a:t>
            </a:r>
          </a:p>
          <a:p>
            <a:r>
              <a:rPr lang="en-US" baseline="0" dirty="0"/>
              <a:t>Training and practice are the most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19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</a:t>
            </a:r>
            <a:r>
              <a:rPr lang="en-US" baseline="0" dirty="0"/>
              <a:t> response options</a:t>
            </a:r>
          </a:p>
          <a:p>
            <a:r>
              <a:rPr lang="en-US" baseline="0" dirty="0"/>
              <a:t>Most emergencies will fall into one of these 4 areas</a:t>
            </a:r>
          </a:p>
          <a:p>
            <a:r>
              <a:rPr lang="en-US" dirty="0"/>
              <a:t>ERT Team will lead the response</a:t>
            </a:r>
          </a:p>
          <a:p>
            <a:r>
              <a:rPr lang="en-US" dirty="0"/>
              <a:t>How will we communicate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5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Relationships with law enforcement and other schools</a:t>
            </a:r>
          </a:p>
          <a:p>
            <a:r>
              <a:rPr lang="en-US" dirty="0"/>
              <a:t>Parents coming to get the kids</a:t>
            </a:r>
          </a:p>
          <a:p>
            <a:r>
              <a:rPr lang="en-US" dirty="0"/>
              <a:t>How</a:t>
            </a:r>
            <a:r>
              <a:rPr lang="en-US" baseline="0" dirty="0"/>
              <a:t> will communication be handled? Do we call the parents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5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Shades, what to do when someone is locked out,</a:t>
            </a:r>
            <a:r>
              <a:rPr lang="en-US" baseline="0" dirty="0"/>
              <a:t> stuck in hallway, etc.</a:t>
            </a:r>
          </a:p>
          <a:p>
            <a:r>
              <a:rPr lang="en-US" baseline="0" dirty="0"/>
              <a:t>Two is one, one is none – Sign in and Tadpoles, Clothing</a:t>
            </a:r>
          </a:p>
          <a:p>
            <a:r>
              <a:rPr lang="en-US" baseline="0" dirty="0"/>
              <a:t>Motorcade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53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</a:t>
            </a:r>
            <a:r>
              <a:rPr lang="en-US" baseline="0" dirty="0"/>
              <a:t> locations</a:t>
            </a:r>
          </a:p>
          <a:p>
            <a:r>
              <a:rPr lang="en-US" baseline="0" dirty="0"/>
              <a:t>Supplies</a:t>
            </a:r>
          </a:p>
          <a:p>
            <a:r>
              <a:rPr lang="en-US" baseline="0" dirty="0"/>
              <a:t>Emergency Contacts</a:t>
            </a:r>
          </a:p>
          <a:p>
            <a:r>
              <a:rPr lang="en-US" baseline="0" dirty="0"/>
              <a:t>Evacuation cribs and routes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5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EB4C0-A1BC-CC44-B2C1-23F04AE61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5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6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2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114990253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251" y="1480156"/>
            <a:ext cx="5830956" cy="564184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251" y="2193018"/>
            <a:ext cx="5830956" cy="429868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6993" y="5412280"/>
            <a:ext cx="2988892" cy="9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6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ama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70" y="5377004"/>
            <a:ext cx="5830956" cy="564184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70" y="6089866"/>
            <a:ext cx="5830956" cy="429868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070" y="5412280"/>
            <a:ext cx="2988892" cy="9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kers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856394" y="2716157"/>
            <a:ext cx="6335607" cy="1493297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111" y="2960551"/>
            <a:ext cx="5926952" cy="496375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111" y="3600819"/>
            <a:ext cx="4982911" cy="33642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133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114" y="5548815"/>
            <a:ext cx="2988892" cy="9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54669"/>
            <a:ext cx="5501793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50568" y="1354667"/>
            <a:ext cx="4931833" cy="36787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_NewsPaper_ppts.jpg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6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114990253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251" y="1480156"/>
            <a:ext cx="5830956" cy="564184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251" y="2193018"/>
            <a:ext cx="5830956" cy="429868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6993" y="5412280"/>
            <a:ext cx="2988892" cy="9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ama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70" y="5377004"/>
            <a:ext cx="5830956" cy="564184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70" y="6089866"/>
            <a:ext cx="5830956" cy="429868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070" y="5412280"/>
            <a:ext cx="2988892" cy="9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3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46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kers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856394" y="2716157"/>
            <a:ext cx="6335607" cy="1493297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111" y="2960551"/>
            <a:ext cx="5926952" cy="496375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111" y="3600819"/>
            <a:ext cx="4982911" cy="33642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133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114" y="5548815"/>
            <a:ext cx="2988892" cy="9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54669"/>
            <a:ext cx="5501793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50568" y="1354667"/>
            <a:ext cx="4931833" cy="36787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4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_NewsPaper_ppts.jpg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kers_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22431"/>
          <a:stretch/>
        </p:blipFill>
        <p:spPr>
          <a:xfrm>
            <a:off x="0" y="0"/>
            <a:ext cx="7704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7778" y="1907486"/>
            <a:ext cx="3988445" cy="942959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7779" y="3123826"/>
            <a:ext cx="3988445" cy="38735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133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114" y="5548815"/>
            <a:ext cx="2988892" cy="97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579684" y="0"/>
            <a:ext cx="1451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4995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12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_NewsPaper_ppts.jpg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956"/>
            <a:ext cx="10972800" cy="556635"/>
          </a:xfrm>
        </p:spPr>
        <p:txBody>
          <a:bodyPr lIns="0" tIns="0" rIns="0" bIns="0" anchor="t" anchorCtr="0">
            <a:noAutofit/>
          </a:bodyPr>
          <a:lstStyle>
            <a:lvl1pPr algn="l">
              <a:defRPr sz="3733" b="1" i="0" cap="all" baseline="0">
                <a:solidFill>
                  <a:srgbClr val="1E5C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679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  <p:pic>
        <p:nvPicPr>
          <p:cNvPr id="7" name="Picture 6" descr="Content_pp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-4204"/>
            <a:ext cx="12188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7431" y="6073008"/>
            <a:ext cx="1696005" cy="5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819" y="6077212"/>
            <a:ext cx="1696005" cy="552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431" y="6073008"/>
            <a:ext cx="1696005" cy="552289"/>
          </a:xfrm>
          <a:prstGeom prst="rect">
            <a:avLst/>
          </a:prstGeom>
        </p:spPr>
      </p:pic>
      <p:pic>
        <p:nvPicPr>
          <p:cNvPr id="5" name="Picture 4" descr="SEC_ppt_video-sl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7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6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2F70-63B7-40DF-B659-22FCB010AB2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C905-6B3E-400C-8CF3-EA4D10D2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3EAAF652-9B28-A642-ADE1-192DF7E07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9/16/2020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6BDC764-DC7F-A548-BC07-9FB44C6F42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4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3EAAF652-9B28-A642-ADE1-192DF7E07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9/16/2020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6BDC764-DC7F-A548-BC07-9FB44C6F42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AF652-9B28-A642-ADE1-192DF7E07A7A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C764-DC7F-A548-BC07-9FB44C6F42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16" y="1344846"/>
            <a:ext cx="6291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Prepare, Prevent, Protect</a:t>
            </a:r>
          </a:p>
          <a:p>
            <a:r>
              <a:rPr lang="en-US" sz="4000" dirty="0">
                <a:solidFill>
                  <a:schemeClr val="bg1"/>
                </a:solidFill>
              </a:rPr>
              <a:t>Safety and Security Essentials</a:t>
            </a:r>
          </a:p>
        </p:txBody>
      </p:sp>
    </p:spTree>
    <p:extLst>
      <p:ext uri="{BB962C8B-B14F-4D97-AF65-F5344CB8AC3E}">
        <p14:creationId xmlns:p14="http://schemas.microsoft.com/office/powerpoint/2010/main" val="143628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E1E2D"/>
                </a:solidFill>
              </a:rPr>
              <a:t>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54669"/>
            <a:ext cx="6566908" cy="367915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/>
              <a:t>IMMINENT THREAT RESPONSE</a:t>
            </a:r>
            <a:endParaRPr lang="en-US" altLang="en-US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>
                <a:solidFill>
                  <a:srgbClr val="BE1E2D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ALERT! ALERT! ALERT!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Secure yourself and students behind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a locked door when possible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/>
              <a:t>• Cover &amp; concealment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Barricade/Tether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/>
              <a:t>• Other considerations (lights, cell phones, etc.)</a:t>
            </a:r>
            <a:endParaRPr lang="en-US" altLang="en-US" b="1" cap="all" dirty="0">
              <a:solidFill>
                <a:schemeClr val="accent2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ts val="2200"/>
              </a:spcBef>
            </a:pPr>
            <a:endParaRPr lang="en-US" dirty="0"/>
          </a:p>
        </p:txBody>
      </p:sp>
      <p:pic>
        <p:nvPicPr>
          <p:cNvPr id="5" name="Picture 4" descr="SEC-icons_lockdow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51" y="481429"/>
            <a:ext cx="3673547" cy="48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444"/>
                </a:solidFill>
              </a:rPr>
              <a:t>EVACUATE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90357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/>
              <a:t>THREAT TO FACILITY</a:t>
            </a:r>
            <a:endParaRPr lang="en-US" altLang="en-US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>
                <a:solidFill>
                  <a:srgbClr val="009444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ALERT! ALERT! ALERT!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CONSIDERATIONS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Evacuation routes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Accountability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Relocation sites and transportation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Reunification</a:t>
            </a:r>
            <a:endParaRPr lang="en-US" altLang="en-US" dirty="0"/>
          </a:p>
        </p:txBody>
      </p:sp>
      <p:pic>
        <p:nvPicPr>
          <p:cNvPr id="9" name="Picture 8" descr="SEC-icons_Evacua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53" y="498327"/>
            <a:ext cx="3636993" cy="47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-icons_shel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52" y="489184"/>
            <a:ext cx="3651544" cy="4778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669"/>
            <a:ext cx="10972800" cy="390357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/>
              <a:t>NON HUMAN THREAT</a:t>
            </a:r>
            <a:endParaRPr lang="en-US" altLang="en-US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>
                <a:solidFill>
                  <a:srgbClr val="1E5CAC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ALERT! ALERT! ALERT!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Appropriate shelter locations based on threat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CONSIDERATIONS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Sealing up rooms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Supplies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Utilities – electric, gas, water</a:t>
            </a:r>
          </a:p>
        </p:txBody>
      </p:sp>
    </p:spTree>
    <p:extLst>
      <p:ext uri="{BB962C8B-B14F-4D97-AF65-F5344CB8AC3E}">
        <p14:creationId xmlns:p14="http://schemas.microsoft.com/office/powerpoint/2010/main" val="393324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552956"/>
            <a:ext cx="10515601" cy="683177"/>
          </a:xfrm>
        </p:spPr>
        <p:txBody>
          <a:bodyPr/>
          <a:lstStyle/>
          <a:p>
            <a:r>
              <a:rPr lang="en-US" dirty="0"/>
              <a:t>Safety and Security Differentiators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2FD8-F73D-45D5-A837-FEAD9030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75729"/>
            <a:ext cx="11078547" cy="40937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Facility Assessment – Granular with actionable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Dual Authentication Entry – Something you are and something you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Security Features Backed by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Comprehensive Emergency Plan – Relocation Sites, Reunification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Crisis Management 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Advanced Alert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Regular and Documented Training Program – Onsite or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Glass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Consultants on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2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205B-3BB8-42C6-A271-33BA6A70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Security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CCC5-47BD-4742-9405-127CAF1C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4670"/>
            <a:ext cx="10972800" cy="165946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MOST parents want to know even if they don’t ask.</a:t>
            </a:r>
          </a:p>
          <a:p>
            <a:pPr marL="342900" indent="-342900">
              <a:buFontTx/>
              <a:buChar char="-"/>
            </a:pPr>
            <a:r>
              <a:rPr lang="en-US" dirty="0"/>
              <a:t>Safety and Security should be presented in a positive way.</a:t>
            </a:r>
          </a:p>
          <a:p>
            <a:pPr marL="342900" indent="-342900">
              <a:buFontTx/>
              <a:buChar char="-"/>
            </a:pPr>
            <a:r>
              <a:rPr lang="en-US" dirty="0"/>
              <a:t>Safety and Security as a Differentiator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67F463C-E7FB-489A-A4CE-75A40AEDE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590009"/>
              </p:ext>
            </p:extLst>
          </p:nvPr>
        </p:nvGraphicFramePr>
        <p:xfrm>
          <a:off x="2438400" y="2640647"/>
          <a:ext cx="8020353" cy="286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r:id="rId3" imgW="3017208" imgH="2331720" progId="Acrobat.Document.DC">
                  <p:embed/>
                </p:oleObj>
              </mc:Choice>
              <mc:Fallback>
                <p:oleObj name="Acrobat Document" r:id="rId3" imgW="3017208" imgH="2331720" progId="Acrobat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2640647"/>
                        <a:ext cx="8020353" cy="2862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66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683251" y="1480155"/>
            <a:ext cx="6170082" cy="2143577"/>
          </a:xfrm>
        </p:spPr>
        <p:txBody>
          <a:bodyPr>
            <a:normAutofit/>
          </a:bodyPr>
          <a:lstStyle/>
          <a:p>
            <a:r>
              <a:rPr lang="en-US" dirty="0"/>
              <a:t>Questions and Answers</a:t>
            </a:r>
            <a:br>
              <a:rPr lang="en-US" dirty="0"/>
            </a:br>
            <a:r>
              <a:rPr lang="en-US" dirty="0"/>
              <a:t>Jason.Russell@SecureEd.com</a:t>
            </a:r>
            <a:br>
              <a:rPr lang="en-US" dirty="0"/>
            </a:br>
            <a:r>
              <a:rPr lang="en-US" dirty="0"/>
              <a:t>SecureEd.com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683251" y="2193018"/>
            <a:ext cx="5830956" cy="1153084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82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9" y="933961"/>
            <a:ext cx="5716561" cy="5081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 Are SEC</a:t>
            </a:r>
          </a:p>
        </p:txBody>
      </p:sp>
      <p:pic>
        <p:nvPicPr>
          <p:cNvPr id="9" name="Picture 8" descr="secret-serv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7" y="1824758"/>
            <a:ext cx="3657057" cy="3488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50" y="1460055"/>
            <a:ext cx="4207700" cy="42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B973DD-34EF-44C7-BF03-9A00467D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2546"/>
            <a:ext cx="10972800" cy="556635"/>
          </a:xfrm>
        </p:spPr>
        <p:txBody>
          <a:bodyPr/>
          <a:lstStyle/>
          <a:p>
            <a:pPr algn="ctr"/>
            <a:r>
              <a:rPr lang="en-US" dirty="0"/>
              <a:t>Barriers to Preparation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2536D-8B6C-4716-9C47-5349C89B1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49" y="1277654"/>
            <a:ext cx="6884551" cy="3954485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79FC6C3-916E-4C1B-80E3-FEAE6C15A121}"/>
              </a:ext>
            </a:extLst>
          </p:cNvPr>
          <p:cNvSpPr txBox="1">
            <a:spLocks/>
          </p:cNvSpPr>
          <p:nvPr/>
        </p:nvSpPr>
        <p:spPr>
          <a:xfrm>
            <a:off x="308975" y="894258"/>
            <a:ext cx="5847567" cy="4721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Arial"/>
                <a:ea typeface="+mn-ea"/>
                <a:cs typeface="Arial"/>
              </a:rPr>
              <a:t>Cost</a:t>
            </a: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Arial"/>
                <a:ea typeface="+mn-ea"/>
                <a:cs typeface="Arial"/>
              </a:rPr>
              <a:t>Culture </a:t>
            </a: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Arial"/>
                <a:ea typeface="+mn-ea"/>
                <a:cs typeface="Arial"/>
              </a:rPr>
              <a:t>Aesthetics</a:t>
            </a: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Arial"/>
                <a:ea typeface="+mn-ea"/>
                <a:cs typeface="Arial"/>
              </a:rPr>
              <a:t>Belief</a:t>
            </a: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Arial"/>
                <a:ea typeface="+mn-ea"/>
                <a:cs typeface="Arial"/>
              </a:rPr>
              <a:t>Paralysis by Analysis</a:t>
            </a:r>
          </a:p>
          <a:p>
            <a:pPr marL="36576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50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73C57E-9F02-4250-B558-C79E4417C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880" y="1099283"/>
            <a:ext cx="4649037" cy="39993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Phases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7296" y="1762125"/>
            <a:ext cx="5999403" cy="680785"/>
          </a:xfrm>
        </p:spPr>
        <p:txBody>
          <a:bodyPr/>
          <a:lstStyle/>
          <a:p>
            <a:r>
              <a:rPr lang="en-US" altLang="en-US" dirty="0"/>
              <a:t>1. </a:t>
            </a:r>
            <a:r>
              <a:rPr lang="en-US" altLang="en-US" sz="2800" dirty="0"/>
              <a:t>Pre-Incident Preparation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887296" y="3069271"/>
            <a:ext cx="5809672" cy="359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Incident Response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887296" y="4497444"/>
            <a:ext cx="7651273" cy="359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 Incident Response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3014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31B7-2E27-464C-B114-5B8C7BDD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09" y="287026"/>
            <a:ext cx="10972800" cy="556635"/>
          </a:xfrm>
        </p:spPr>
        <p:txBody>
          <a:bodyPr/>
          <a:lstStyle/>
          <a:p>
            <a:pPr algn="ctr"/>
            <a:r>
              <a:rPr lang="en-US" dirty="0"/>
              <a:t>PRE-Incident Preparation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5E8442-AE44-4629-B451-0EA155DE050C}"/>
              </a:ext>
            </a:extLst>
          </p:cNvPr>
          <p:cNvGrpSpPr/>
          <p:nvPr/>
        </p:nvGrpSpPr>
        <p:grpSpPr>
          <a:xfrm>
            <a:off x="1638318" y="1033398"/>
            <a:ext cx="10113358" cy="4566392"/>
            <a:chOff x="188317" y="1230835"/>
            <a:chExt cx="9353313" cy="43248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7805CA4-7C68-4462-B884-34E66D9599D2}"/>
                </a:ext>
              </a:extLst>
            </p:cNvPr>
            <p:cNvGrpSpPr/>
            <p:nvPr/>
          </p:nvGrpSpPr>
          <p:grpSpPr>
            <a:xfrm>
              <a:off x="188317" y="1642945"/>
              <a:ext cx="9353313" cy="3912743"/>
              <a:chOff x="327474" y="1657460"/>
              <a:chExt cx="9353313" cy="391274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AD5F82B-05C9-40A7-826E-2787B3D09F80}"/>
                  </a:ext>
                </a:extLst>
              </p:cNvPr>
              <p:cNvSpPr/>
              <p:nvPr/>
            </p:nvSpPr>
            <p:spPr>
              <a:xfrm flipH="1">
                <a:off x="327474" y="1780319"/>
                <a:ext cx="2013128" cy="903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Training and Drills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06C6BA3-E256-4FA2-BB54-F07E9B488388}"/>
                  </a:ext>
                </a:extLst>
              </p:cNvPr>
              <p:cNvSpPr/>
              <p:nvPr/>
            </p:nvSpPr>
            <p:spPr>
              <a:xfrm flipH="1">
                <a:off x="6644180" y="1657460"/>
                <a:ext cx="3036607" cy="903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Physical and Technical Security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C3DE033-57FA-46F7-814D-93A4CB92742F}"/>
                  </a:ext>
                </a:extLst>
              </p:cNvPr>
              <p:cNvSpPr/>
              <p:nvPr/>
            </p:nvSpPr>
            <p:spPr>
              <a:xfrm flipH="1">
                <a:off x="2482818" y="5074659"/>
                <a:ext cx="4359370" cy="495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Process and Procedures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7B1D81-7C57-4964-B20F-E65347402EC2}"/>
                </a:ext>
              </a:extLst>
            </p:cNvPr>
            <p:cNvGrpSpPr/>
            <p:nvPr/>
          </p:nvGrpSpPr>
          <p:grpSpPr>
            <a:xfrm>
              <a:off x="2707843" y="1230835"/>
              <a:ext cx="4102661" cy="3729007"/>
              <a:chOff x="2707843" y="1230835"/>
              <a:chExt cx="4102661" cy="372900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CE951CA-9855-47EC-A413-07C4EA8F3C17}"/>
                  </a:ext>
                </a:extLst>
              </p:cNvPr>
              <p:cNvGrpSpPr/>
              <p:nvPr/>
            </p:nvGrpSpPr>
            <p:grpSpPr>
              <a:xfrm>
                <a:off x="2707843" y="1230835"/>
                <a:ext cx="4102661" cy="3729007"/>
                <a:chOff x="2707843" y="1230835"/>
                <a:chExt cx="4102661" cy="3729007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6AB9326-1169-4743-BD02-12CCAE507A11}"/>
                    </a:ext>
                  </a:extLst>
                </p:cNvPr>
                <p:cNvGrpSpPr/>
                <p:nvPr/>
              </p:nvGrpSpPr>
              <p:grpSpPr>
                <a:xfrm>
                  <a:off x="2707843" y="1230835"/>
                  <a:ext cx="4102661" cy="3729007"/>
                  <a:chOff x="2707843" y="1230835"/>
                  <a:chExt cx="4102661" cy="372900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AEDD3592-7D38-4F1B-9D92-F6E2F9E044CD}"/>
                      </a:ext>
                    </a:extLst>
                  </p:cNvPr>
                  <p:cNvGrpSpPr/>
                  <p:nvPr/>
                </p:nvGrpSpPr>
                <p:grpSpPr>
                  <a:xfrm>
                    <a:off x="2992671" y="1518591"/>
                    <a:ext cx="3151101" cy="3153494"/>
                    <a:chOff x="2824269" y="2196824"/>
                    <a:chExt cx="3480774" cy="3483419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38" name="Donut 241">
                      <a:extLst>
                        <a:ext uri="{FF2B5EF4-FFF2-40B4-BE49-F238E27FC236}">
                          <a16:creationId xmlns:a16="http://schemas.microsoft.com/office/drawing/2014/main" id="{FBAE73EE-23C7-4F43-AB69-F255933807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24269" y="2196824"/>
                      <a:ext cx="3480774" cy="3483419"/>
                    </a:xfrm>
                    <a:prstGeom prst="donut">
                      <a:avLst>
                        <a:gd name="adj" fmla="val 1604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E6CA1ABE-BADC-46BE-9C49-E36B5C7B7B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91127" y="2227774"/>
                      <a:ext cx="3168413" cy="2403750"/>
                      <a:chOff x="2991127" y="2227774"/>
                      <a:chExt cx="3168413" cy="2403750"/>
                    </a:xfrm>
                    <a:grpFill/>
                  </p:grpSpPr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94AD66D0-E99B-439C-8076-9BE6ECE66321}"/>
                          </a:ext>
                        </a:extLst>
                      </p:cNvPr>
                      <p:cNvSpPr/>
                      <p:nvPr/>
                    </p:nvSpPr>
                    <p:spPr>
                      <a:xfrm rot="21598089">
                        <a:off x="4526005" y="2227774"/>
                        <a:ext cx="77303" cy="106829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35282B06-FF0A-4004-B4CE-2FF894600537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5435900" y="3774484"/>
                        <a:ext cx="77303" cy="13699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EAD21192-FDF0-4676-8818-649C12A1DF19}"/>
                          </a:ext>
                        </a:extLst>
                      </p:cNvPr>
                      <p:cNvSpPr/>
                      <p:nvPr/>
                    </p:nvSpPr>
                    <p:spPr>
                      <a:xfrm rot="3598089">
                        <a:off x="3484103" y="4008260"/>
                        <a:ext cx="77303" cy="106325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" name="Oval 42">
                        <a:extLst>
                          <a:ext uri="{FF2B5EF4-FFF2-40B4-BE49-F238E27FC236}">
                            <a16:creationId xmlns:a16="http://schemas.microsoft.com/office/drawing/2014/main" id="{1C94AF11-80AE-4D5D-A59E-99C5B67CE3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71666" y="3245544"/>
                        <a:ext cx="1385981" cy="138598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5E0A93F-6A90-45E9-8D7E-1DA462DBB947}"/>
                      </a:ext>
                    </a:extLst>
                  </p:cNvPr>
                  <p:cNvGrpSpPr/>
                  <p:nvPr/>
                </p:nvGrpSpPr>
                <p:grpSpPr>
                  <a:xfrm>
                    <a:off x="2707843" y="1230835"/>
                    <a:ext cx="4102661" cy="3729007"/>
                    <a:chOff x="2707843" y="1230835"/>
                    <a:chExt cx="4102661" cy="3729007"/>
                  </a:xfrm>
                </p:grpSpPr>
                <p:sp>
                  <p:nvSpPr>
                    <p:cNvPr id="35" name="Freeform 239">
                      <a:extLst>
                        <a:ext uri="{FF2B5EF4-FFF2-40B4-BE49-F238E27FC236}">
                          <a16:creationId xmlns:a16="http://schemas.microsoft.com/office/drawing/2014/main" id="{A903C2AD-1872-456D-97DC-D37A7B03D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7843" y="1230835"/>
                      <a:ext cx="1799700" cy="2736309"/>
                    </a:xfrm>
                    <a:custGeom>
                      <a:avLst/>
                      <a:gdLst>
                        <a:gd name="connsiteX0" fmla="*/ 2351532 w 2351532"/>
                        <a:gd name="connsiteY0" fmla="*/ 0 h 3575331"/>
                        <a:gd name="connsiteX1" fmla="*/ 2351532 w 2351532"/>
                        <a:gd name="connsiteY1" fmla="*/ 1407018 h 3575331"/>
                        <a:gd name="connsiteX2" fmla="*/ 2332947 w 2351532"/>
                        <a:gd name="connsiteY2" fmla="*/ 1407956 h 3575331"/>
                        <a:gd name="connsiteX3" fmla="*/ 1407016 w 2351532"/>
                        <a:gd name="connsiteY3" fmla="*/ 2434014 h 3575331"/>
                        <a:gd name="connsiteX4" fmla="*/ 1488067 w 2351532"/>
                        <a:gd name="connsiteY4" fmla="*/ 2835475 h 3575331"/>
                        <a:gd name="connsiteX5" fmla="*/ 1504953 w 2351532"/>
                        <a:gd name="connsiteY5" fmla="*/ 2870529 h 3575331"/>
                        <a:gd name="connsiteX6" fmla="*/ 284201 w 2351532"/>
                        <a:gd name="connsiteY6" fmla="*/ 3575331 h 3575331"/>
                        <a:gd name="connsiteX7" fmla="*/ 191621 w 2351532"/>
                        <a:gd name="connsiteY7" fmla="*/ 3383149 h 3575331"/>
                        <a:gd name="connsiteX8" fmla="*/ 0 w 2351532"/>
                        <a:gd name="connsiteY8" fmla="*/ 2434014 h 3575331"/>
                        <a:gd name="connsiteX9" fmla="*/ 2189088 w 2351532"/>
                        <a:gd name="connsiteY9" fmla="*/ 8203 h 3575331"/>
                        <a:gd name="connsiteX10" fmla="*/ 2351532 w 2351532"/>
                        <a:gd name="connsiteY10" fmla="*/ 0 h 3575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351532" h="3575331">
                          <a:moveTo>
                            <a:pt x="2351532" y="0"/>
                          </a:moveTo>
                          <a:lnTo>
                            <a:pt x="2351532" y="1407018"/>
                          </a:lnTo>
                          <a:lnTo>
                            <a:pt x="2332947" y="1407956"/>
                          </a:lnTo>
                          <a:cubicBezTo>
                            <a:pt x="1812865" y="1460772"/>
                            <a:pt x="1407016" y="1899997"/>
                            <a:pt x="1407016" y="2434014"/>
                          </a:cubicBezTo>
                          <a:cubicBezTo>
                            <a:pt x="1407016" y="2576418"/>
                            <a:pt x="1435876" y="2712082"/>
                            <a:pt x="1488067" y="2835475"/>
                          </a:cubicBezTo>
                          <a:lnTo>
                            <a:pt x="1504953" y="2870529"/>
                          </a:lnTo>
                          <a:lnTo>
                            <a:pt x="284201" y="3575331"/>
                          </a:lnTo>
                          <a:lnTo>
                            <a:pt x="191621" y="3383149"/>
                          </a:lnTo>
                          <a:cubicBezTo>
                            <a:pt x="68232" y="3091423"/>
                            <a:pt x="0" y="2770687"/>
                            <a:pt x="0" y="2434014"/>
                          </a:cubicBezTo>
                          <a:cubicBezTo>
                            <a:pt x="0" y="1171491"/>
                            <a:pt x="959510" y="133075"/>
                            <a:pt x="2189088" y="8203"/>
                          </a:cubicBezTo>
                          <a:lnTo>
                            <a:pt x="2351532" y="0"/>
                          </a:ln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Freeform 228">
                      <a:extLst>
                        <a:ext uri="{FF2B5EF4-FFF2-40B4-BE49-F238E27FC236}">
                          <a16:creationId xmlns:a16="http://schemas.microsoft.com/office/drawing/2014/main" id="{8B4A88ED-E8E8-4902-B452-5BBE6D5B9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4359" y="3545431"/>
                      <a:ext cx="3159333" cy="1414411"/>
                    </a:xfrm>
                    <a:custGeom>
                      <a:avLst/>
                      <a:gdLst>
                        <a:gd name="connsiteX0" fmla="*/ 2909072 w 4128062"/>
                        <a:gd name="connsiteY0" fmla="*/ 0 h 1848105"/>
                        <a:gd name="connsiteX1" fmla="*/ 4128062 w 4128062"/>
                        <a:gd name="connsiteY1" fmla="*/ 703786 h 1848105"/>
                        <a:gd name="connsiteX2" fmla="*/ 4085991 w 4128062"/>
                        <a:gd name="connsiteY2" fmla="*/ 773037 h 1848105"/>
                        <a:gd name="connsiteX3" fmla="*/ 2064031 w 4128062"/>
                        <a:gd name="connsiteY3" fmla="*/ 1848105 h 1848105"/>
                        <a:gd name="connsiteX4" fmla="*/ 42071 w 4128062"/>
                        <a:gd name="connsiteY4" fmla="*/ 773037 h 1848105"/>
                        <a:gd name="connsiteX5" fmla="*/ 0 w 4128062"/>
                        <a:gd name="connsiteY5" fmla="*/ 703786 h 1848105"/>
                        <a:gd name="connsiteX6" fmla="*/ 1218990 w 4128062"/>
                        <a:gd name="connsiteY6" fmla="*/ 1 h 1848105"/>
                        <a:gd name="connsiteX7" fmla="*/ 1268164 w 4128062"/>
                        <a:gd name="connsiteY7" fmla="*/ 65760 h 1848105"/>
                        <a:gd name="connsiteX8" fmla="*/ 2064031 w 4128062"/>
                        <a:gd name="connsiteY8" fmla="*/ 441088 h 1848105"/>
                        <a:gd name="connsiteX9" fmla="*/ 2859897 w 4128062"/>
                        <a:gd name="connsiteY9" fmla="*/ 65760 h 1848105"/>
                        <a:gd name="connsiteX10" fmla="*/ 2909072 w 4128062"/>
                        <a:gd name="connsiteY10" fmla="*/ 0 h 184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128062" h="1848105">
                          <a:moveTo>
                            <a:pt x="2909072" y="0"/>
                          </a:moveTo>
                          <a:lnTo>
                            <a:pt x="4128062" y="703786"/>
                          </a:lnTo>
                          <a:lnTo>
                            <a:pt x="4085991" y="773037"/>
                          </a:lnTo>
                          <a:cubicBezTo>
                            <a:pt x="3647792" y="1421655"/>
                            <a:pt x="2905713" y="1848105"/>
                            <a:pt x="2064031" y="1848105"/>
                          </a:cubicBezTo>
                          <a:cubicBezTo>
                            <a:pt x="1222349" y="1848105"/>
                            <a:pt x="480269" y="1421656"/>
                            <a:pt x="42071" y="773037"/>
                          </a:cubicBezTo>
                          <a:lnTo>
                            <a:pt x="0" y="703786"/>
                          </a:lnTo>
                          <a:lnTo>
                            <a:pt x="1218990" y="1"/>
                          </a:lnTo>
                          <a:lnTo>
                            <a:pt x="1268164" y="65760"/>
                          </a:lnTo>
                          <a:cubicBezTo>
                            <a:pt x="1457335" y="294983"/>
                            <a:pt x="1743621" y="441088"/>
                            <a:pt x="2064031" y="441088"/>
                          </a:cubicBezTo>
                          <a:cubicBezTo>
                            <a:pt x="2384441" y="441088"/>
                            <a:pt x="2670726" y="294983"/>
                            <a:pt x="2859897" y="65760"/>
                          </a:cubicBezTo>
                          <a:lnTo>
                            <a:pt x="2909072" y="0"/>
                          </a:ln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Freeform 216">
                      <a:extLst>
                        <a:ext uri="{FF2B5EF4-FFF2-40B4-BE49-F238E27FC236}">
                          <a16:creationId xmlns:a16="http://schemas.microsoft.com/office/drawing/2014/main" id="{3E74C102-07C3-4606-89B2-D460019DBF77}"/>
                        </a:ext>
                      </a:extLst>
                    </p:cNvPr>
                    <p:cNvSpPr/>
                    <p:nvPr/>
                  </p:nvSpPr>
                  <p:spPr>
                    <a:xfrm rot="7200000">
                      <a:off x="4542010" y="1137290"/>
                      <a:ext cx="1798614" cy="2738374"/>
                    </a:xfrm>
                    <a:custGeom>
                      <a:avLst/>
                      <a:gdLst>
                        <a:gd name="connsiteX0" fmla="*/ 287454 w 2350115"/>
                        <a:gd name="connsiteY0" fmla="*/ 3578027 h 3578027"/>
                        <a:gd name="connsiteX1" fmla="*/ 213336 w 2350115"/>
                        <a:gd name="connsiteY1" fmla="*/ 3433245 h 3578027"/>
                        <a:gd name="connsiteX2" fmla="*/ 1219606 w 2350115"/>
                        <a:gd name="connsiteY2" fmla="*/ 324534 h 3578027"/>
                        <a:gd name="connsiteX3" fmla="*/ 2137392 w 2350115"/>
                        <a:gd name="connsiteY3" fmla="*/ 15916 h 3578027"/>
                        <a:gd name="connsiteX4" fmla="*/ 2350115 w 2350115"/>
                        <a:gd name="connsiteY4" fmla="*/ 0 h 3578027"/>
                        <a:gd name="connsiteX5" fmla="*/ 2350115 w 2350115"/>
                        <a:gd name="connsiteY5" fmla="*/ 1409604 h 3578027"/>
                        <a:gd name="connsiteX6" fmla="*/ 2311315 w 2350115"/>
                        <a:gd name="connsiteY6" fmla="*/ 1412507 h 3578027"/>
                        <a:gd name="connsiteX7" fmla="*/ 1923114 w 2350115"/>
                        <a:gd name="connsiteY7" fmla="*/ 1543045 h 3578027"/>
                        <a:gd name="connsiteX8" fmla="*/ 1497487 w 2350115"/>
                        <a:gd name="connsiteY8" fmla="*/ 2857954 h 3578027"/>
                        <a:gd name="connsiteX9" fmla="*/ 1505967 w 2350115"/>
                        <a:gd name="connsiteY9" fmla="*/ 2874519 h 3578027"/>
                        <a:gd name="connsiteX10" fmla="*/ 287454 w 2350115"/>
                        <a:gd name="connsiteY10" fmla="*/ 3578027 h 35780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350115" h="3578027">
                          <a:moveTo>
                            <a:pt x="287454" y="3578027"/>
                          </a:moveTo>
                          <a:lnTo>
                            <a:pt x="213336" y="3433245"/>
                          </a:lnTo>
                          <a:cubicBezTo>
                            <a:pt x="-293311" y="2305964"/>
                            <a:pt x="126229" y="955795"/>
                            <a:pt x="1219606" y="324534"/>
                          </a:cubicBezTo>
                          <a:cubicBezTo>
                            <a:pt x="1511173" y="156197"/>
                            <a:pt x="1823055" y="54920"/>
                            <a:pt x="2137392" y="15916"/>
                          </a:cubicBezTo>
                          <a:lnTo>
                            <a:pt x="2350115" y="0"/>
                          </a:lnTo>
                          <a:lnTo>
                            <a:pt x="2350115" y="1409604"/>
                          </a:lnTo>
                          <a:lnTo>
                            <a:pt x="2311315" y="1412507"/>
                          </a:lnTo>
                          <a:cubicBezTo>
                            <a:pt x="2178359" y="1429005"/>
                            <a:pt x="2046440" y="1471843"/>
                            <a:pt x="1923114" y="1543045"/>
                          </a:cubicBezTo>
                          <a:cubicBezTo>
                            <a:pt x="1460642" y="1810054"/>
                            <a:pt x="1283186" y="2381142"/>
                            <a:pt x="1497487" y="2857954"/>
                          </a:cubicBezTo>
                          <a:lnTo>
                            <a:pt x="1505967" y="2874519"/>
                          </a:lnTo>
                          <a:lnTo>
                            <a:pt x="287454" y="357802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5356694-1334-4A78-844E-AECDC98EA9D4}"/>
                    </a:ext>
                  </a:extLst>
                </p:cNvPr>
                <p:cNvGrpSpPr/>
                <p:nvPr/>
              </p:nvGrpSpPr>
              <p:grpSpPr>
                <a:xfrm>
                  <a:off x="5558923" y="2680223"/>
                  <a:ext cx="160995" cy="127684"/>
                  <a:chOff x="6871108" y="3843422"/>
                  <a:chExt cx="749381" cy="594344"/>
                </a:xfrm>
                <a:solidFill>
                  <a:schemeClr val="bg1"/>
                </a:solidFill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FE558897-C1BA-49B1-A23A-42FDD3327972}"/>
                      </a:ext>
                    </a:extLst>
                  </p:cNvPr>
                  <p:cNvGrpSpPr/>
                  <p:nvPr/>
                </p:nvGrpSpPr>
                <p:grpSpPr>
                  <a:xfrm>
                    <a:off x="6871108" y="3843422"/>
                    <a:ext cx="749381" cy="380580"/>
                    <a:chOff x="6868789" y="3888728"/>
                    <a:chExt cx="749381" cy="380580"/>
                  </a:xfrm>
                  <a:grpFill/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B47B1AF2-27F8-4859-BBA9-916A445BE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8789" y="4092721"/>
                      <a:ext cx="749381" cy="9859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9E1C3D64-144C-4B69-9D2C-B3C35A4E5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8789" y="3888728"/>
                      <a:ext cx="749381" cy="9859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6446C469-F8F6-404D-955F-237807B281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5086" y="4014724"/>
                      <a:ext cx="619322" cy="5059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D243C27-FE26-44D7-AB3D-19881FFE92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5086" y="4218717"/>
                      <a:ext cx="619322" cy="5059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CF0D0771-C7F6-474D-BE10-FEBE41EFB5E1}"/>
                      </a:ext>
                    </a:extLst>
                  </p:cNvPr>
                  <p:cNvSpPr/>
                  <p:nvPr/>
                </p:nvSpPr>
                <p:spPr>
                  <a:xfrm>
                    <a:off x="7106496" y="4363947"/>
                    <a:ext cx="278606" cy="7381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321122-4903-47EF-A0D8-52EEEC6849BB}"/>
                  </a:ext>
                </a:extLst>
              </p:cNvPr>
              <p:cNvSpPr txBox="1"/>
              <p:nvPr/>
            </p:nvSpPr>
            <p:spPr>
              <a:xfrm>
                <a:off x="4065481" y="2772174"/>
                <a:ext cx="1005482" cy="61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Children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Staff</a:t>
                </a:r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6CDF42D9-5A0D-4AEE-9DD1-859F27C51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52" y="2313471"/>
            <a:ext cx="603097" cy="4522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2A59C84-5609-4AB6-9473-497C20C9B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00" y="2313471"/>
            <a:ext cx="618948" cy="43977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9C06869-0FDC-4C0C-9663-C72687D73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49" y="4034177"/>
            <a:ext cx="646164" cy="6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1027C0-25AC-4903-ADB1-425AFF64ADAC}"/>
              </a:ext>
            </a:extLst>
          </p:cNvPr>
          <p:cNvGrpSpPr/>
          <p:nvPr/>
        </p:nvGrpSpPr>
        <p:grpSpPr>
          <a:xfrm>
            <a:off x="618618" y="130020"/>
            <a:ext cx="9691306" cy="5470680"/>
            <a:chOff x="-1167970" y="531252"/>
            <a:chExt cx="10155913" cy="60374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014758-6BAC-45E0-8272-D848093C3C83}"/>
                </a:ext>
              </a:extLst>
            </p:cNvPr>
            <p:cNvGrpSpPr/>
            <p:nvPr/>
          </p:nvGrpSpPr>
          <p:grpSpPr>
            <a:xfrm>
              <a:off x="-1167970" y="531252"/>
              <a:ext cx="10155913" cy="6037432"/>
              <a:chOff x="-1167970" y="531252"/>
              <a:chExt cx="10155913" cy="603743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6F18EAE-CF25-436E-A356-28572CA94FDF}"/>
                  </a:ext>
                </a:extLst>
              </p:cNvPr>
              <p:cNvGrpSpPr/>
              <p:nvPr/>
            </p:nvGrpSpPr>
            <p:grpSpPr>
              <a:xfrm>
                <a:off x="4570612" y="531252"/>
                <a:ext cx="3908047" cy="2924952"/>
                <a:chOff x="4570612" y="531252"/>
                <a:chExt cx="3908047" cy="2924952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4393AAF9-C611-47C2-BD0B-78B25E694AF0}"/>
                    </a:ext>
                  </a:extLst>
                </p:cNvPr>
                <p:cNvGrpSpPr/>
                <p:nvPr/>
              </p:nvGrpSpPr>
              <p:grpSpPr>
                <a:xfrm>
                  <a:off x="4570612" y="531252"/>
                  <a:ext cx="2186079" cy="2924952"/>
                  <a:chOff x="4570550" y="551032"/>
                  <a:chExt cx="2283674" cy="3055534"/>
                </a:xfrm>
              </p:grpSpPr>
              <p:sp>
                <p:nvSpPr>
                  <p:cNvPr id="94" name="Freeform 100">
                    <a:extLst>
                      <a:ext uri="{FF2B5EF4-FFF2-40B4-BE49-F238E27FC236}">
                        <a16:creationId xmlns:a16="http://schemas.microsoft.com/office/drawing/2014/main" id="{30A5D2B8-B034-45DA-B7D5-A94EBE411305}"/>
                      </a:ext>
                    </a:extLst>
                  </p:cNvPr>
                  <p:cNvSpPr/>
                  <p:nvPr/>
                </p:nvSpPr>
                <p:spPr>
                  <a:xfrm>
                    <a:off x="4570550" y="1588259"/>
                    <a:ext cx="1746660" cy="2018307"/>
                  </a:xfrm>
                  <a:custGeom>
                    <a:avLst/>
                    <a:gdLst>
                      <a:gd name="connsiteX0" fmla="*/ 0 w 1866537"/>
                      <a:gd name="connsiteY0" fmla="*/ 0 h 2156827"/>
                      <a:gd name="connsiteX1" fmla="*/ 216785 w 1866537"/>
                      <a:gd name="connsiteY1" fmla="*/ 10947 h 2156827"/>
                      <a:gd name="connsiteX2" fmla="*/ 1790662 w 1866537"/>
                      <a:gd name="connsiteY2" fmla="*/ 954287 h 2156827"/>
                      <a:gd name="connsiteX3" fmla="*/ 1866537 w 1866537"/>
                      <a:gd name="connsiteY3" fmla="*/ 1079181 h 2156827"/>
                      <a:gd name="connsiteX4" fmla="*/ 0 w 1866537"/>
                      <a:gd name="connsiteY4" fmla="*/ 2156827 h 2156827"/>
                      <a:gd name="connsiteX5" fmla="*/ 0 w 1866537"/>
                      <a:gd name="connsiteY5" fmla="*/ 0 h 215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6537" h="2156827">
                        <a:moveTo>
                          <a:pt x="0" y="0"/>
                        </a:moveTo>
                        <a:lnTo>
                          <a:pt x="216785" y="10947"/>
                        </a:lnTo>
                        <a:cubicBezTo>
                          <a:pt x="871807" y="77468"/>
                          <a:pt x="1440506" y="435988"/>
                          <a:pt x="1790662" y="954287"/>
                        </a:cubicBezTo>
                        <a:lnTo>
                          <a:pt x="1866537" y="1079181"/>
                        </a:lnTo>
                        <a:lnTo>
                          <a:pt x="0" y="21568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320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4096CA36-5E60-407A-9B9E-EA7B302525DB}"/>
                      </a:ext>
                    </a:extLst>
                  </p:cNvPr>
                  <p:cNvGrpSpPr/>
                  <p:nvPr/>
                </p:nvGrpSpPr>
                <p:grpSpPr>
                  <a:xfrm>
                    <a:off x="5340790" y="551032"/>
                    <a:ext cx="1513434" cy="1765811"/>
                    <a:chOff x="5340790" y="551032"/>
                    <a:chExt cx="1513434" cy="1765811"/>
                  </a:xfrm>
                </p:grpSpPr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FDA9B3D0-8C0C-481C-940E-E2106A5291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40790" y="551032"/>
                      <a:ext cx="1513434" cy="1765811"/>
                      <a:chOff x="5640154" y="407759"/>
                      <a:chExt cx="1513434" cy="1765811"/>
                    </a:xfrm>
                  </p:grpSpPr>
                  <p:sp>
                    <p:nvSpPr>
                      <p:cNvPr id="110" name="Rectangle 7">
                        <a:extLst>
                          <a:ext uri="{FF2B5EF4-FFF2-40B4-BE49-F238E27FC236}">
                            <a16:creationId xmlns:a16="http://schemas.microsoft.com/office/drawing/2014/main" id="{F95E7167-3FDB-439C-9099-921840E995D5}"/>
                          </a:ext>
                        </a:extLst>
                      </p:cNvPr>
                      <p:cNvSpPr/>
                      <p:nvPr/>
                    </p:nvSpPr>
                    <p:spPr>
                      <a:xfrm rot="15591873">
                        <a:off x="5627449" y="1352400"/>
                        <a:ext cx="833875" cy="808465"/>
                      </a:xfrm>
                      <a:custGeom>
                        <a:avLst/>
                        <a:gdLst>
                          <a:gd name="connsiteX0" fmla="*/ 0 w 584887"/>
                          <a:gd name="connsiteY0" fmla="*/ 0 h 321276"/>
                          <a:gd name="connsiteX1" fmla="*/ 584887 w 584887"/>
                          <a:gd name="connsiteY1" fmla="*/ 0 h 321276"/>
                          <a:gd name="connsiteX2" fmla="*/ 584887 w 584887"/>
                          <a:gd name="connsiteY2" fmla="*/ 321276 h 321276"/>
                          <a:gd name="connsiteX3" fmla="*/ 0 w 584887"/>
                          <a:gd name="connsiteY3" fmla="*/ 321276 h 321276"/>
                          <a:gd name="connsiteX4" fmla="*/ 0 w 584887"/>
                          <a:gd name="connsiteY4" fmla="*/ 0 h 321276"/>
                          <a:gd name="connsiteX0" fmla="*/ 0 w 584887"/>
                          <a:gd name="connsiteY0" fmla="*/ 424249 h 745525"/>
                          <a:gd name="connsiteX1" fmla="*/ 181233 w 584887"/>
                          <a:gd name="connsiteY1" fmla="*/ 0 h 745525"/>
                          <a:gd name="connsiteX2" fmla="*/ 584887 w 584887"/>
                          <a:gd name="connsiteY2" fmla="*/ 745525 h 745525"/>
                          <a:gd name="connsiteX3" fmla="*/ 0 w 584887"/>
                          <a:gd name="connsiteY3" fmla="*/ 745525 h 745525"/>
                          <a:gd name="connsiteX4" fmla="*/ 0 w 584887"/>
                          <a:gd name="connsiteY4" fmla="*/ 424249 h 745525"/>
                          <a:gd name="connsiteX0" fmla="*/ 0 w 584887"/>
                          <a:gd name="connsiteY0" fmla="*/ 424249 h 745525"/>
                          <a:gd name="connsiteX1" fmla="*/ 181233 w 584887"/>
                          <a:gd name="connsiteY1" fmla="*/ 0 h 745525"/>
                          <a:gd name="connsiteX2" fmla="*/ 358346 w 584887"/>
                          <a:gd name="connsiteY2" fmla="*/ 329514 h 745525"/>
                          <a:gd name="connsiteX3" fmla="*/ 584887 w 584887"/>
                          <a:gd name="connsiteY3" fmla="*/ 745525 h 745525"/>
                          <a:gd name="connsiteX4" fmla="*/ 0 w 584887"/>
                          <a:gd name="connsiteY4" fmla="*/ 745525 h 745525"/>
                          <a:gd name="connsiteX5" fmla="*/ 0 w 584887"/>
                          <a:gd name="connsiteY5" fmla="*/ 424249 h 745525"/>
                          <a:gd name="connsiteX0" fmla="*/ 0 w 584887"/>
                          <a:gd name="connsiteY0" fmla="*/ 424249 h 745525"/>
                          <a:gd name="connsiteX1" fmla="*/ 181233 w 584887"/>
                          <a:gd name="connsiteY1" fmla="*/ 0 h 745525"/>
                          <a:gd name="connsiteX2" fmla="*/ 300681 w 584887"/>
                          <a:gd name="connsiteY2" fmla="*/ 317157 h 745525"/>
                          <a:gd name="connsiteX3" fmla="*/ 584887 w 584887"/>
                          <a:gd name="connsiteY3" fmla="*/ 745525 h 745525"/>
                          <a:gd name="connsiteX4" fmla="*/ 0 w 584887"/>
                          <a:gd name="connsiteY4" fmla="*/ 745525 h 745525"/>
                          <a:gd name="connsiteX5" fmla="*/ 0 w 584887"/>
                          <a:gd name="connsiteY5" fmla="*/ 424249 h 745525"/>
                          <a:gd name="connsiteX0" fmla="*/ 0 w 572530"/>
                          <a:gd name="connsiteY0" fmla="*/ 424249 h 745525"/>
                          <a:gd name="connsiteX1" fmla="*/ 181233 w 572530"/>
                          <a:gd name="connsiteY1" fmla="*/ 0 h 745525"/>
                          <a:gd name="connsiteX2" fmla="*/ 300681 w 572530"/>
                          <a:gd name="connsiteY2" fmla="*/ 317157 h 745525"/>
                          <a:gd name="connsiteX3" fmla="*/ 572530 w 572530"/>
                          <a:gd name="connsiteY3" fmla="*/ 391298 h 745525"/>
                          <a:gd name="connsiteX4" fmla="*/ 0 w 572530"/>
                          <a:gd name="connsiteY4" fmla="*/ 745525 h 745525"/>
                          <a:gd name="connsiteX5" fmla="*/ 0 w 572530"/>
                          <a:gd name="connsiteY5" fmla="*/ 424249 h 745525"/>
                          <a:gd name="connsiteX0" fmla="*/ 0 w 770238"/>
                          <a:gd name="connsiteY0" fmla="*/ 461319 h 745525"/>
                          <a:gd name="connsiteX1" fmla="*/ 378941 w 770238"/>
                          <a:gd name="connsiteY1" fmla="*/ 0 h 745525"/>
                          <a:gd name="connsiteX2" fmla="*/ 498389 w 770238"/>
                          <a:gd name="connsiteY2" fmla="*/ 317157 h 745525"/>
                          <a:gd name="connsiteX3" fmla="*/ 770238 w 770238"/>
                          <a:gd name="connsiteY3" fmla="*/ 391298 h 745525"/>
                          <a:gd name="connsiteX4" fmla="*/ 197708 w 770238"/>
                          <a:gd name="connsiteY4" fmla="*/ 745525 h 745525"/>
                          <a:gd name="connsiteX5" fmla="*/ 0 w 770238"/>
                          <a:gd name="connsiteY5" fmla="*/ 461319 h 745525"/>
                          <a:gd name="connsiteX0" fmla="*/ 0 w 786714"/>
                          <a:gd name="connsiteY0" fmla="*/ 477795 h 745525"/>
                          <a:gd name="connsiteX1" fmla="*/ 395417 w 786714"/>
                          <a:gd name="connsiteY1" fmla="*/ 0 h 745525"/>
                          <a:gd name="connsiteX2" fmla="*/ 514865 w 786714"/>
                          <a:gd name="connsiteY2" fmla="*/ 317157 h 745525"/>
                          <a:gd name="connsiteX3" fmla="*/ 786714 w 786714"/>
                          <a:gd name="connsiteY3" fmla="*/ 391298 h 745525"/>
                          <a:gd name="connsiteX4" fmla="*/ 214184 w 786714"/>
                          <a:gd name="connsiteY4" fmla="*/ 745525 h 745525"/>
                          <a:gd name="connsiteX5" fmla="*/ 0 w 786714"/>
                          <a:gd name="connsiteY5" fmla="*/ 477795 h 745525"/>
                          <a:gd name="connsiteX0" fmla="*/ 0 w 786714"/>
                          <a:gd name="connsiteY0" fmla="*/ 477795 h 889687"/>
                          <a:gd name="connsiteX1" fmla="*/ 395417 w 786714"/>
                          <a:gd name="connsiteY1" fmla="*/ 0 h 889687"/>
                          <a:gd name="connsiteX2" fmla="*/ 514865 w 786714"/>
                          <a:gd name="connsiteY2" fmla="*/ 317157 h 889687"/>
                          <a:gd name="connsiteX3" fmla="*/ 786714 w 786714"/>
                          <a:gd name="connsiteY3" fmla="*/ 391298 h 889687"/>
                          <a:gd name="connsiteX4" fmla="*/ 325395 w 786714"/>
                          <a:gd name="connsiteY4" fmla="*/ 889687 h 889687"/>
                          <a:gd name="connsiteX5" fmla="*/ 0 w 786714"/>
                          <a:gd name="connsiteY5" fmla="*/ 477795 h 889687"/>
                          <a:gd name="connsiteX0" fmla="*/ 0 w 786714"/>
                          <a:gd name="connsiteY0" fmla="*/ 477795 h 889687"/>
                          <a:gd name="connsiteX1" fmla="*/ 395417 w 786714"/>
                          <a:gd name="connsiteY1" fmla="*/ 0 h 889687"/>
                          <a:gd name="connsiteX2" fmla="*/ 514865 w 786714"/>
                          <a:gd name="connsiteY2" fmla="*/ 317157 h 889687"/>
                          <a:gd name="connsiteX3" fmla="*/ 786714 w 786714"/>
                          <a:gd name="connsiteY3" fmla="*/ 391298 h 889687"/>
                          <a:gd name="connsiteX4" fmla="*/ 325395 w 786714"/>
                          <a:gd name="connsiteY4" fmla="*/ 889687 h 889687"/>
                          <a:gd name="connsiteX5" fmla="*/ 168876 w 786714"/>
                          <a:gd name="connsiteY5" fmla="*/ 679622 h 889687"/>
                          <a:gd name="connsiteX6" fmla="*/ 0 w 786714"/>
                          <a:gd name="connsiteY6" fmla="*/ 477795 h 889687"/>
                          <a:gd name="connsiteX0" fmla="*/ 0 w 786714"/>
                          <a:gd name="connsiteY0" fmla="*/ 477795 h 889687"/>
                          <a:gd name="connsiteX1" fmla="*/ 395417 w 786714"/>
                          <a:gd name="connsiteY1" fmla="*/ 0 h 889687"/>
                          <a:gd name="connsiteX2" fmla="*/ 514865 w 786714"/>
                          <a:gd name="connsiteY2" fmla="*/ 317157 h 889687"/>
                          <a:gd name="connsiteX3" fmla="*/ 786714 w 786714"/>
                          <a:gd name="connsiteY3" fmla="*/ 391298 h 889687"/>
                          <a:gd name="connsiteX4" fmla="*/ 325395 w 786714"/>
                          <a:gd name="connsiteY4" fmla="*/ 889687 h 889687"/>
                          <a:gd name="connsiteX5" fmla="*/ 275968 w 786714"/>
                          <a:gd name="connsiteY5" fmla="*/ 564292 h 889687"/>
                          <a:gd name="connsiteX6" fmla="*/ 0 w 786714"/>
                          <a:gd name="connsiteY6" fmla="*/ 477795 h 889687"/>
                          <a:gd name="connsiteX0" fmla="*/ 0 w 786714"/>
                          <a:gd name="connsiteY0" fmla="*/ 480415 h 892307"/>
                          <a:gd name="connsiteX1" fmla="*/ 434718 w 786714"/>
                          <a:gd name="connsiteY1" fmla="*/ 0 h 892307"/>
                          <a:gd name="connsiteX2" fmla="*/ 514865 w 786714"/>
                          <a:gd name="connsiteY2" fmla="*/ 319777 h 892307"/>
                          <a:gd name="connsiteX3" fmla="*/ 786714 w 786714"/>
                          <a:gd name="connsiteY3" fmla="*/ 393918 h 892307"/>
                          <a:gd name="connsiteX4" fmla="*/ 325395 w 786714"/>
                          <a:gd name="connsiteY4" fmla="*/ 892307 h 892307"/>
                          <a:gd name="connsiteX5" fmla="*/ 275968 w 786714"/>
                          <a:gd name="connsiteY5" fmla="*/ 566912 h 892307"/>
                          <a:gd name="connsiteX6" fmla="*/ 0 w 786714"/>
                          <a:gd name="connsiteY6" fmla="*/ 480415 h 892307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514865 w 797194"/>
                          <a:gd name="connsiteY2" fmla="*/ 235935 h 808465"/>
                          <a:gd name="connsiteX3" fmla="*/ 797194 w 797194"/>
                          <a:gd name="connsiteY3" fmla="*/ 286495 h 808465"/>
                          <a:gd name="connsiteX4" fmla="*/ 325395 w 797194"/>
                          <a:gd name="connsiteY4" fmla="*/ 808465 h 808465"/>
                          <a:gd name="connsiteX5" fmla="*/ 275968 w 797194"/>
                          <a:gd name="connsiteY5" fmla="*/ 483070 h 808465"/>
                          <a:gd name="connsiteX6" fmla="*/ 0 w 797194"/>
                          <a:gd name="connsiteY6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514865 w 797194"/>
                          <a:gd name="connsiteY2" fmla="*/ 235935 h 808465"/>
                          <a:gd name="connsiteX3" fmla="*/ 797194 w 797194"/>
                          <a:gd name="connsiteY3" fmla="*/ 286495 h 808465"/>
                          <a:gd name="connsiteX4" fmla="*/ 325395 w 797194"/>
                          <a:gd name="connsiteY4" fmla="*/ 808465 h 808465"/>
                          <a:gd name="connsiteX5" fmla="*/ 275968 w 797194"/>
                          <a:gd name="connsiteY5" fmla="*/ 483070 h 808465"/>
                          <a:gd name="connsiteX6" fmla="*/ 0 w 797194"/>
                          <a:gd name="connsiteY6" fmla="*/ 396573 h 808465"/>
                          <a:gd name="connsiteX0" fmla="*/ 0 w 799424"/>
                          <a:gd name="connsiteY0" fmla="*/ 397939 h 809831"/>
                          <a:gd name="connsiteX1" fmla="*/ 481879 w 799424"/>
                          <a:gd name="connsiteY1" fmla="*/ 1366 h 809831"/>
                          <a:gd name="connsiteX2" fmla="*/ 797194 w 799424"/>
                          <a:gd name="connsiteY2" fmla="*/ 287861 h 809831"/>
                          <a:gd name="connsiteX3" fmla="*/ 325395 w 799424"/>
                          <a:gd name="connsiteY3" fmla="*/ 809831 h 809831"/>
                          <a:gd name="connsiteX4" fmla="*/ 275968 w 799424"/>
                          <a:gd name="connsiteY4" fmla="*/ 484436 h 809831"/>
                          <a:gd name="connsiteX5" fmla="*/ 0 w 799424"/>
                          <a:gd name="connsiteY5" fmla="*/ 397939 h 809831"/>
                          <a:gd name="connsiteX0" fmla="*/ 0 w 798810"/>
                          <a:gd name="connsiteY0" fmla="*/ 396573 h 808465"/>
                          <a:gd name="connsiteX1" fmla="*/ 481879 w 798810"/>
                          <a:gd name="connsiteY1" fmla="*/ 0 h 808465"/>
                          <a:gd name="connsiteX2" fmla="*/ 797194 w 798810"/>
                          <a:gd name="connsiteY2" fmla="*/ 286495 h 808465"/>
                          <a:gd name="connsiteX3" fmla="*/ 325395 w 798810"/>
                          <a:gd name="connsiteY3" fmla="*/ 808465 h 808465"/>
                          <a:gd name="connsiteX4" fmla="*/ 275968 w 798810"/>
                          <a:gd name="connsiteY4" fmla="*/ 483070 h 808465"/>
                          <a:gd name="connsiteX5" fmla="*/ 0 w 798810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802434"/>
                          <a:gd name="connsiteY0" fmla="*/ 396573 h 808465"/>
                          <a:gd name="connsiteX1" fmla="*/ 481879 w 802434"/>
                          <a:gd name="connsiteY1" fmla="*/ 0 h 808465"/>
                          <a:gd name="connsiteX2" fmla="*/ 802434 w 802434"/>
                          <a:gd name="connsiteY2" fmla="*/ 278635 h 808465"/>
                          <a:gd name="connsiteX3" fmla="*/ 325395 w 802434"/>
                          <a:gd name="connsiteY3" fmla="*/ 808465 h 808465"/>
                          <a:gd name="connsiteX4" fmla="*/ 275968 w 802434"/>
                          <a:gd name="connsiteY4" fmla="*/ 483070 h 808465"/>
                          <a:gd name="connsiteX5" fmla="*/ 0 w 802434"/>
                          <a:gd name="connsiteY5" fmla="*/ 396573 h 808465"/>
                          <a:gd name="connsiteX0" fmla="*/ 0 w 802434"/>
                          <a:gd name="connsiteY0" fmla="*/ 396573 h 808465"/>
                          <a:gd name="connsiteX1" fmla="*/ 481879 w 802434"/>
                          <a:gd name="connsiteY1" fmla="*/ 0 h 808465"/>
                          <a:gd name="connsiteX2" fmla="*/ 802434 w 802434"/>
                          <a:gd name="connsiteY2" fmla="*/ 278635 h 808465"/>
                          <a:gd name="connsiteX3" fmla="*/ 325395 w 802434"/>
                          <a:gd name="connsiteY3" fmla="*/ 808465 h 808465"/>
                          <a:gd name="connsiteX4" fmla="*/ 275968 w 802434"/>
                          <a:gd name="connsiteY4" fmla="*/ 483070 h 808465"/>
                          <a:gd name="connsiteX5" fmla="*/ 0 w 802434"/>
                          <a:gd name="connsiteY5" fmla="*/ 396573 h 808465"/>
                          <a:gd name="connsiteX0" fmla="*/ 0 w 802434"/>
                          <a:gd name="connsiteY0" fmla="*/ 396573 h 808465"/>
                          <a:gd name="connsiteX1" fmla="*/ 481879 w 802434"/>
                          <a:gd name="connsiteY1" fmla="*/ 0 h 808465"/>
                          <a:gd name="connsiteX2" fmla="*/ 802434 w 802434"/>
                          <a:gd name="connsiteY2" fmla="*/ 278635 h 808465"/>
                          <a:gd name="connsiteX3" fmla="*/ 325395 w 802434"/>
                          <a:gd name="connsiteY3" fmla="*/ 808465 h 808465"/>
                          <a:gd name="connsiteX4" fmla="*/ 275968 w 802434"/>
                          <a:gd name="connsiteY4" fmla="*/ 483070 h 808465"/>
                          <a:gd name="connsiteX5" fmla="*/ 0 w 802434"/>
                          <a:gd name="connsiteY5" fmla="*/ 396573 h 808465"/>
                          <a:gd name="connsiteX0" fmla="*/ 0 w 818155"/>
                          <a:gd name="connsiteY0" fmla="*/ 396573 h 808465"/>
                          <a:gd name="connsiteX1" fmla="*/ 481879 w 818155"/>
                          <a:gd name="connsiteY1" fmla="*/ 0 h 808465"/>
                          <a:gd name="connsiteX2" fmla="*/ 818155 w 818155"/>
                          <a:gd name="connsiteY2" fmla="*/ 278635 h 808465"/>
                          <a:gd name="connsiteX3" fmla="*/ 325395 w 818155"/>
                          <a:gd name="connsiteY3" fmla="*/ 808465 h 808465"/>
                          <a:gd name="connsiteX4" fmla="*/ 275968 w 818155"/>
                          <a:gd name="connsiteY4" fmla="*/ 483070 h 808465"/>
                          <a:gd name="connsiteX5" fmla="*/ 0 w 818155"/>
                          <a:gd name="connsiteY5" fmla="*/ 396573 h 808465"/>
                          <a:gd name="connsiteX0" fmla="*/ 0 w 828635"/>
                          <a:gd name="connsiteY0" fmla="*/ 396573 h 808465"/>
                          <a:gd name="connsiteX1" fmla="*/ 481879 w 828635"/>
                          <a:gd name="connsiteY1" fmla="*/ 0 h 808465"/>
                          <a:gd name="connsiteX2" fmla="*/ 828635 w 828635"/>
                          <a:gd name="connsiteY2" fmla="*/ 286495 h 808465"/>
                          <a:gd name="connsiteX3" fmla="*/ 325395 w 828635"/>
                          <a:gd name="connsiteY3" fmla="*/ 808465 h 808465"/>
                          <a:gd name="connsiteX4" fmla="*/ 275968 w 828635"/>
                          <a:gd name="connsiteY4" fmla="*/ 483070 h 808465"/>
                          <a:gd name="connsiteX5" fmla="*/ 0 w 828635"/>
                          <a:gd name="connsiteY5" fmla="*/ 396573 h 808465"/>
                          <a:gd name="connsiteX0" fmla="*/ 0 w 828635"/>
                          <a:gd name="connsiteY0" fmla="*/ 396573 h 808465"/>
                          <a:gd name="connsiteX1" fmla="*/ 481879 w 828635"/>
                          <a:gd name="connsiteY1" fmla="*/ 0 h 808465"/>
                          <a:gd name="connsiteX2" fmla="*/ 828635 w 828635"/>
                          <a:gd name="connsiteY2" fmla="*/ 286495 h 808465"/>
                          <a:gd name="connsiteX3" fmla="*/ 325395 w 828635"/>
                          <a:gd name="connsiteY3" fmla="*/ 808465 h 808465"/>
                          <a:gd name="connsiteX4" fmla="*/ 275968 w 828635"/>
                          <a:gd name="connsiteY4" fmla="*/ 483070 h 808465"/>
                          <a:gd name="connsiteX5" fmla="*/ 0 w 828635"/>
                          <a:gd name="connsiteY5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275968 w 833875"/>
                          <a:gd name="connsiteY4" fmla="*/ 483070 h 808465"/>
                          <a:gd name="connsiteX5" fmla="*/ 0 w 833875"/>
                          <a:gd name="connsiteY5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3875" h="808465">
                            <a:moveTo>
                              <a:pt x="0" y="396573"/>
                            </a:moveTo>
                            <a:lnTo>
                              <a:pt x="481879" y="0"/>
                            </a:lnTo>
                            <a:cubicBezTo>
                              <a:pt x="447060" y="311781"/>
                              <a:pt x="605811" y="303715"/>
                              <a:pt x="833875" y="283875"/>
                            </a:cubicBezTo>
                            <a:lnTo>
                              <a:pt x="325395" y="808465"/>
                            </a:lnTo>
                            <a:cubicBezTo>
                              <a:pt x="347933" y="519205"/>
                              <a:pt x="294490" y="408108"/>
                              <a:pt x="0" y="396573"/>
                            </a:cubicBezTo>
                            <a:close/>
                          </a:path>
                        </a:pathLst>
                      </a:custGeom>
                      <a:solidFill>
                        <a:srgbClr val="F33207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11" name="Group 110">
                        <a:extLst>
                          <a:ext uri="{FF2B5EF4-FFF2-40B4-BE49-F238E27FC236}">
                            <a16:creationId xmlns:a16="http://schemas.microsoft.com/office/drawing/2014/main" id="{C176073F-4B1B-403C-9F85-03F17ACFCD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81988" y="407759"/>
                        <a:ext cx="1371600" cy="1371600"/>
                        <a:chOff x="5365433" y="3813829"/>
                        <a:chExt cx="1371600" cy="1371600"/>
                      </a:xfrm>
                    </p:grpSpPr>
                    <p:sp>
                      <p:nvSpPr>
                        <p:cNvPr id="112" name="Oval 111">
                          <a:extLst>
                            <a:ext uri="{FF2B5EF4-FFF2-40B4-BE49-F238E27FC236}">
                              <a16:creationId xmlns:a16="http://schemas.microsoft.com/office/drawing/2014/main" id="{9A9B4EE6-0961-4E2B-9A94-D85A4FB7E6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65433" y="3813829"/>
                          <a:ext cx="1371600" cy="1371600"/>
                        </a:xfrm>
                        <a:prstGeom prst="ellipse">
                          <a:avLst/>
                        </a:prstGeom>
                        <a:solidFill>
                          <a:srgbClr val="B32605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3" name="Oval 112">
                          <a:extLst>
                            <a:ext uri="{FF2B5EF4-FFF2-40B4-BE49-F238E27FC236}">
                              <a16:creationId xmlns:a16="http://schemas.microsoft.com/office/drawing/2014/main" id="{F638B51D-A155-42C0-9C6A-60140E9DB2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88306" y="3936702"/>
                          <a:ext cx="1125854" cy="1125854"/>
                        </a:xfrm>
                        <a:prstGeom prst="ellipse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04" name="Freeform 14">
                      <a:extLst>
                        <a:ext uri="{FF2B5EF4-FFF2-40B4-BE49-F238E27FC236}">
                          <a16:creationId xmlns:a16="http://schemas.microsoft.com/office/drawing/2014/main" id="{5597DAF5-4075-4A28-986E-7FE2D39710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62421" y="1000780"/>
                      <a:ext cx="29617" cy="26817"/>
                    </a:xfrm>
                    <a:custGeom>
                      <a:avLst/>
                      <a:gdLst>
                        <a:gd name="T0" fmla="*/ 7 w 7"/>
                        <a:gd name="T1" fmla="*/ 2 h 7"/>
                        <a:gd name="T2" fmla="*/ 7 w 7"/>
                        <a:gd name="T3" fmla="*/ 2 h 7"/>
                        <a:gd name="T4" fmla="*/ 7 w 7"/>
                        <a:gd name="T5" fmla="*/ 4 h 7"/>
                        <a:gd name="T6" fmla="*/ 4 w 7"/>
                        <a:gd name="T7" fmla="*/ 7 h 7"/>
                        <a:gd name="T8" fmla="*/ 2 w 7"/>
                        <a:gd name="T9" fmla="*/ 7 h 7"/>
                        <a:gd name="T10" fmla="*/ 2 w 7"/>
                        <a:gd name="T11" fmla="*/ 5 h 7"/>
                        <a:gd name="T12" fmla="*/ 0 w 7"/>
                        <a:gd name="T13" fmla="*/ 2 h 7"/>
                        <a:gd name="T14" fmla="*/ 0 w 7"/>
                        <a:gd name="T15" fmla="*/ 2 h 7"/>
                        <a:gd name="T16" fmla="*/ 0 w 7"/>
                        <a:gd name="T17" fmla="*/ 0 h 7"/>
                        <a:gd name="T18" fmla="*/ 7 w 7"/>
                        <a:gd name="T19" fmla="*/ 2 h 7"/>
                        <a:gd name="connsiteX0" fmla="*/ 10000 w 10000"/>
                        <a:gd name="connsiteY0" fmla="*/ 2857 h 10000"/>
                        <a:gd name="connsiteX1" fmla="*/ 10000 w 10000"/>
                        <a:gd name="connsiteY1" fmla="*/ 2857 h 10000"/>
                        <a:gd name="connsiteX2" fmla="*/ 10000 w 10000"/>
                        <a:gd name="connsiteY2" fmla="*/ 5714 h 10000"/>
                        <a:gd name="connsiteX3" fmla="*/ 5714 w 10000"/>
                        <a:gd name="connsiteY3" fmla="*/ 10000 h 10000"/>
                        <a:gd name="connsiteX4" fmla="*/ 2857 w 10000"/>
                        <a:gd name="connsiteY4" fmla="*/ 10000 h 10000"/>
                        <a:gd name="connsiteX5" fmla="*/ 2857 w 10000"/>
                        <a:gd name="connsiteY5" fmla="*/ 7143 h 10000"/>
                        <a:gd name="connsiteX6" fmla="*/ 0 w 10000"/>
                        <a:gd name="connsiteY6" fmla="*/ 2857 h 10000"/>
                        <a:gd name="connsiteX7" fmla="*/ 0 w 10000"/>
                        <a:gd name="connsiteY7" fmla="*/ 0 h 10000"/>
                        <a:gd name="connsiteX8" fmla="*/ 10000 w 10000"/>
                        <a:gd name="connsiteY8" fmla="*/ 2857 h 10000"/>
                        <a:gd name="connsiteX0" fmla="*/ 10495 w 10495"/>
                        <a:gd name="connsiteY0" fmla="*/ 2857 h 10000"/>
                        <a:gd name="connsiteX1" fmla="*/ 10495 w 10495"/>
                        <a:gd name="connsiteY1" fmla="*/ 2857 h 10000"/>
                        <a:gd name="connsiteX2" fmla="*/ 10495 w 10495"/>
                        <a:gd name="connsiteY2" fmla="*/ 5714 h 10000"/>
                        <a:gd name="connsiteX3" fmla="*/ 6209 w 10495"/>
                        <a:gd name="connsiteY3" fmla="*/ 10000 h 10000"/>
                        <a:gd name="connsiteX4" fmla="*/ 3352 w 10495"/>
                        <a:gd name="connsiteY4" fmla="*/ 10000 h 10000"/>
                        <a:gd name="connsiteX5" fmla="*/ 3352 w 10495"/>
                        <a:gd name="connsiteY5" fmla="*/ 7143 h 10000"/>
                        <a:gd name="connsiteX6" fmla="*/ 495 w 10495"/>
                        <a:gd name="connsiteY6" fmla="*/ 2857 h 10000"/>
                        <a:gd name="connsiteX7" fmla="*/ 495 w 10495"/>
                        <a:gd name="connsiteY7" fmla="*/ 0 h 10000"/>
                        <a:gd name="connsiteX8" fmla="*/ 10495 w 10495"/>
                        <a:gd name="connsiteY8" fmla="*/ 2857 h 10000"/>
                        <a:gd name="connsiteX0" fmla="*/ 10746 w 10746"/>
                        <a:gd name="connsiteY0" fmla="*/ 2857 h 10000"/>
                        <a:gd name="connsiteX1" fmla="*/ 10746 w 10746"/>
                        <a:gd name="connsiteY1" fmla="*/ 2857 h 10000"/>
                        <a:gd name="connsiteX2" fmla="*/ 10746 w 10746"/>
                        <a:gd name="connsiteY2" fmla="*/ 5714 h 10000"/>
                        <a:gd name="connsiteX3" fmla="*/ 6460 w 10746"/>
                        <a:gd name="connsiteY3" fmla="*/ 10000 h 10000"/>
                        <a:gd name="connsiteX4" fmla="*/ 3603 w 10746"/>
                        <a:gd name="connsiteY4" fmla="*/ 10000 h 10000"/>
                        <a:gd name="connsiteX5" fmla="*/ 3603 w 10746"/>
                        <a:gd name="connsiteY5" fmla="*/ 7143 h 10000"/>
                        <a:gd name="connsiteX6" fmla="*/ 746 w 10746"/>
                        <a:gd name="connsiteY6" fmla="*/ 2857 h 10000"/>
                        <a:gd name="connsiteX7" fmla="*/ 746 w 10746"/>
                        <a:gd name="connsiteY7" fmla="*/ 0 h 10000"/>
                        <a:gd name="connsiteX8" fmla="*/ 10746 w 10746"/>
                        <a:gd name="connsiteY8" fmla="*/ 2857 h 10000"/>
                        <a:gd name="connsiteX0" fmla="*/ 10746 w 10746"/>
                        <a:gd name="connsiteY0" fmla="*/ 2998 h 10141"/>
                        <a:gd name="connsiteX1" fmla="*/ 10746 w 10746"/>
                        <a:gd name="connsiteY1" fmla="*/ 2998 h 10141"/>
                        <a:gd name="connsiteX2" fmla="*/ 10746 w 10746"/>
                        <a:gd name="connsiteY2" fmla="*/ 5855 h 10141"/>
                        <a:gd name="connsiteX3" fmla="*/ 6460 w 10746"/>
                        <a:gd name="connsiteY3" fmla="*/ 10141 h 10141"/>
                        <a:gd name="connsiteX4" fmla="*/ 3603 w 10746"/>
                        <a:gd name="connsiteY4" fmla="*/ 10141 h 10141"/>
                        <a:gd name="connsiteX5" fmla="*/ 3603 w 10746"/>
                        <a:gd name="connsiteY5" fmla="*/ 7284 h 10141"/>
                        <a:gd name="connsiteX6" fmla="*/ 746 w 10746"/>
                        <a:gd name="connsiteY6" fmla="*/ 2998 h 10141"/>
                        <a:gd name="connsiteX7" fmla="*/ 746 w 10746"/>
                        <a:gd name="connsiteY7" fmla="*/ 141 h 10141"/>
                        <a:gd name="connsiteX8" fmla="*/ 10746 w 10746"/>
                        <a:gd name="connsiteY8" fmla="*/ 2998 h 10141"/>
                        <a:gd name="connsiteX0" fmla="*/ 746 w 10746"/>
                        <a:gd name="connsiteY0" fmla="*/ 0 h 10000"/>
                        <a:gd name="connsiteX1" fmla="*/ 10746 w 10746"/>
                        <a:gd name="connsiteY1" fmla="*/ 2857 h 10000"/>
                        <a:gd name="connsiteX2" fmla="*/ 10746 w 10746"/>
                        <a:gd name="connsiteY2" fmla="*/ 5714 h 10000"/>
                        <a:gd name="connsiteX3" fmla="*/ 6460 w 10746"/>
                        <a:gd name="connsiteY3" fmla="*/ 10000 h 10000"/>
                        <a:gd name="connsiteX4" fmla="*/ 3603 w 10746"/>
                        <a:gd name="connsiteY4" fmla="*/ 10000 h 10000"/>
                        <a:gd name="connsiteX5" fmla="*/ 3603 w 10746"/>
                        <a:gd name="connsiteY5" fmla="*/ 7143 h 10000"/>
                        <a:gd name="connsiteX6" fmla="*/ 746 w 10746"/>
                        <a:gd name="connsiteY6" fmla="*/ 2857 h 10000"/>
                        <a:gd name="connsiteX7" fmla="*/ 746 w 10746"/>
                        <a:gd name="connsiteY7" fmla="*/ 0 h 10000"/>
                        <a:gd name="connsiteX0" fmla="*/ 746 w 10746"/>
                        <a:gd name="connsiteY0" fmla="*/ 0 h 10000"/>
                        <a:gd name="connsiteX1" fmla="*/ 10746 w 10746"/>
                        <a:gd name="connsiteY1" fmla="*/ 2857 h 10000"/>
                        <a:gd name="connsiteX2" fmla="*/ 10746 w 10746"/>
                        <a:gd name="connsiteY2" fmla="*/ 5714 h 10000"/>
                        <a:gd name="connsiteX3" fmla="*/ 6460 w 10746"/>
                        <a:gd name="connsiteY3" fmla="*/ 10000 h 10000"/>
                        <a:gd name="connsiteX4" fmla="*/ 3603 w 10746"/>
                        <a:gd name="connsiteY4" fmla="*/ 10000 h 10000"/>
                        <a:gd name="connsiteX5" fmla="*/ 3603 w 10746"/>
                        <a:gd name="connsiteY5" fmla="*/ 7143 h 10000"/>
                        <a:gd name="connsiteX6" fmla="*/ 746 w 10746"/>
                        <a:gd name="connsiteY6" fmla="*/ 2857 h 10000"/>
                        <a:gd name="connsiteX7" fmla="*/ 746 w 10746"/>
                        <a:gd name="connsiteY7" fmla="*/ 0 h 10000"/>
                        <a:gd name="connsiteX0" fmla="*/ 746 w 10746"/>
                        <a:gd name="connsiteY0" fmla="*/ 173 h 10173"/>
                        <a:gd name="connsiteX1" fmla="*/ 10746 w 10746"/>
                        <a:gd name="connsiteY1" fmla="*/ 3030 h 10173"/>
                        <a:gd name="connsiteX2" fmla="*/ 10746 w 10746"/>
                        <a:gd name="connsiteY2" fmla="*/ 5887 h 10173"/>
                        <a:gd name="connsiteX3" fmla="*/ 6460 w 10746"/>
                        <a:gd name="connsiteY3" fmla="*/ 10173 h 10173"/>
                        <a:gd name="connsiteX4" fmla="*/ 3603 w 10746"/>
                        <a:gd name="connsiteY4" fmla="*/ 10173 h 10173"/>
                        <a:gd name="connsiteX5" fmla="*/ 3603 w 10746"/>
                        <a:gd name="connsiteY5" fmla="*/ 7316 h 10173"/>
                        <a:gd name="connsiteX6" fmla="*/ 746 w 10746"/>
                        <a:gd name="connsiteY6" fmla="*/ 3030 h 10173"/>
                        <a:gd name="connsiteX7" fmla="*/ 746 w 10746"/>
                        <a:gd name="connsiteY7" fmla="*/ 173 h 10173"/>
                        <a:gd name="connsiteX0" fmla="*/ 746 w 11186"/>
                        <a:gd name="connsiteY0" fmla="*/ 173 h 10173"/>
                        <a:gd name="connsiteX1" fmla="*/ 10746 w 11186"/>
                        <a:gd name="connsiteY1" fmla="*/ 3030 h 10173"/>
                        <a:gd name="connsiteX2" fmla="*/ 10746 w 11186"/>
                        <a:gd name="connsiteY2" fmla="*/ 5887 h 10173"/>
                        <a:gd name="connsiteX3" fmla="*/ 6460 w 11186"/>
                        <a:gd name="connsiteY3" fmla="*/ 10173 h 10173"/>
                        <a:gd name="connsiteX4" fmla="*/ 3603 w 11186"/>
                        <a:gd name="connsiteY4" fmla="*/ 10173 h 10173"/>
                        <a:gd name="connsiteX5" fmla="*/ 3603 w 11186"/>
                        <a:gd name="connsiteY5" fmla="*/ 7316 h 10173"/>
                        <a:gd name="connsiteX6" fmla="*/ 746 w 11186"/>
                        <a:gd name="connsiteY6" fmla="*/ 3030 h 10173"/>
                        <a:gd name="connsiteX7" fmla="*/ 746 w 11186"/>
                        <a:gd name="connsiteY7" fmla="*/ 173 h 10173"/>
                        <a:gd name="connsiteX0" fmla="*/ 746 w 11634"/>
                        <a:gd name="connsiteY0" fmla="*/ 173 h 10173"/>
                        <a:gd name="connsiteX1" fmla="*/ 10746 w 11634"/>
                        <a:gd name="connsiteY1" fmla="*/ 3030 h 10173"/>
                        <a:gd name="connsiteX2" fmla="*/ 10746 w 11634"/>
                        <a:gd name="connsiteY2" fmla="*/ 5887 h 10173"/>
                        <a:gd name="connsiteX3" fmla="*/ 6460 w 11634"/>
                        <a:gd name="connsiteY3" fmla="*/ 10173 h 10173"/>
                        <a:gd name="connsiteX4" fmla="*/ 3603 w 11634"/>
                        <a:gd name="connsiteY4" fmla="*/ 10173 h 10173"/>
                        <a:gd name="connsiteX5" fmla="*/ 3603 w 11634"/>
                        <a:gd name="connsiteY5" fmla="*/ 7316 h 10173"/>
                        <a:gd name="connsiteX6" fmla="*/ 746 w 11634"/>
                        <a:gd name="connsiteY6" fmla="*/ 3030 h 10173"/>
                        <a:gd name="connsiteX7" fmla="*/ 746 w 11634"/>
                        <a:gd name="connsiteY7" fmla="*/ 173 h 10173"/>
                        <a:gd name="connsiteX0" fmla="*/ 746 w 11634"/>
                        <a:gd name="connsiteY0" fmla="*/ 173 h 10173"/>
                        <a:gd name="connsiteX1" fmla="*/ 10746 w 11634"/>
                        <a:gd name="connsiteY1" fmla="*/ 3030 h 10173"/>
                        <a:gd name="connsiteX2" fmla="*/ 10746 w 11634"/>
                        <a:gd name="connsiteY2" fmla="*/ 5887 h 10173"/>
                        <a:gd name="connsiteX3" fmla="*/ 6460 w 11634"/>
                        <a:gd name="connsiteY3" fmla="*/ 10173 h 10173"/>
                        <a:gd name="connsiteX4" fmla="*/ 3603 w 11634"/>
                        <a:gd name="connsiteY4" fmla="*/ 10173 h 10173"/>
                        <a:gd name="connsiteX5" fmla="*/ 746 w 11634"/>
                        <a:gd name="connsiteY5" fmla="*/ 3030 h 10173"/>
                        <a:gd name="connsiteX6" fmla="*/ 746 w 11634"/>
                        <a:gd name="connsiteY6" fmla="*/ 173 h 10173"/>
                        <a:gd name="connsiteX0" fmla="*/ 746 w 11634"/>
                        <a:gd name="connsiteY0" fmla="*/ 173 h 10173"/>
                        <a:gd name="connsiteX1" fmla="*/ 10746 w 11634"/>
                        <a:gd name="connsiteY1" fmla="*/ 3030 h 10173"/>
                        <a:gd name="connsiteX2" fmla="*/ 10746 w 11634"/>
                        <a:gd name="connsiteY2" fmla="*/ 5887 h 10173"/>
                        <a:gd name="connsiteX3" fmla="*/ 6460 w 11634"/>
                        <a:gd name="connsiteY3" fmla="*/ 10173 h 10173"/>
                        <a:gd name="connsiteX4" fmla="*/ 3603 w 11634"/>
                        <a:gd name="connsiteY4" fmla="*/ 10173 h 10173"/>
                        <a:gd name="connsiteX5" fmla="*/ 746 w 11634"/>
                        <a:gd name="connsiteY5" fmla="*/ 3030 h 10173"/>
                        <a:gd name="connsiteX6" fmla="*/ 746 w 11634"/>
                        <a:gd name="connsiteY6" fmla="*/ 173 h 10173"/>
                        <a:gd name="connsiteX0" fmla="*/ 746 w 11634"/>
                        <a:gd name="connsiteY0" fmla="*/ 173 h 10173"/>
                        <a:gd name="connsiteX1" fmla="*/ 10746 w 11634"/>
                        <a:gd name="connsiteY1" fmla="*/ 3030 h 10173"/>
                        <a:gd name="connsiteX2" fmla="*/ 10746 w 11634"/>
                        <a:gd name="connsiteY2" fmla="*/ 5887 h 10173"/>
                        <a:gd name="connsiteX3" fmla="*/ 6460 w 11634"/>
                        <a:gd name="connsiteY3" fmla="*/ 10173 h 10173"/>
                        <a:gd name="connsiteX4" fmla="*/ 3603 w 11634"/>
                        <a:gd name="connsiteY4" fmla="*/ 10173 h 10173"/>
                        <a:gd name="connsiteX5" fmla="*/ 746 w 11634"/>
                        <a:gd name="connsiteY5" fmla="*/ 3030 h 10173"/>
                        <a:gd name="connsiteX6" fmla="*/ 746 w 11634"/>
                        <a:gd name="connsiteY6" fmla="*/ 173 h 10173"/>
                        <a:gd name="connsiteX0" fmla="*/ 746 w 11634"/>
                        <a:gd name="connsiteY0" fmla="*/ 173 h 10173"/>
                        <a:gd name="connsiteX1" fmla="*/ 10746 w 11634"/>
                        <a:gd name="connsiteY1" fmla="*/ 3030 h 10173"/>
                        <a:gd name="connsiteX2" fmla="*/ 10746 w 11634"/>
                        <a:gd name="connsiteY2" fmla="*/ 5887 h 10173"/>
                        <a:gd name="connsiteX3" fmla="*/ 6460 w 11634"/>
                        <a:gd name="connsiteY3" fmla="*/ 10173 h 10173"/>
                        <a:gd name="connsiteX4" fmla="*/ 5090 w 11634"/>
                        <a:gd name="connsiteY4" fmla="*/ 10049 h 10173"/>
                        <a:gd name="connsiteX5" fmla="*/ 746 w 11634"/>
                        <a:gd name="connsiteY5" fmla="*/ 3030 h 10173"/>
                        <a:gd name="connsiteX6" fmla="*/ 746 w 11634"/>
                        <a:gd name="connsiteY6" fmla="*/ 173 h 10173"/>
                        <a:gd name="connsiteX0" fmla="*/ 746 w 11634"/>
                        <a:gd name="connsiteY0" fmla="*/ 173 h 10173"/>
                        <a:gd name="connsiteX1" fmla="*/ 10746 w 11634"/>
                        <a:gd name="connsiteY1" fmla="*/ 3030 h 10173"/>
                        <a:gd name="connsiteX2" fmla="*/ 10746 w 11634"/>
                        <a:gd name="connsiteY2" fmla="*/ 5887 h 10173"/>
                        <a:gd name="connsiteX3" fmla="*/ 6460 w 11634"/>
                        <a:gd name="connsiteY3" fmla="*/ 10173 h 10173"/>
                        <a:gd name="connsiteX4" fmla="*/ 5090 w 11634"/>
                        <a:gd name="connsiteY4" fmla="*/ 10049 h 10173"/>
                        <a:gd name="connsiteX5" fmla="*/ 746 w 11634"/>
                        <a:gd name="connsiteY5" fmla="*/ 3030 h 10173"/>
                        <a:gd name="connsiteX6" fmla="*/ 746 w 11634"/>
                        <a:gd name="connsiteY6" fmla="*/ 173 h 10173"/>
                        <a:gd name="connsiteX0" fmla="*/ 746 w 11634"/>
                        <a:gd name="connsiteY0" fmla="*/ 173 h 10173"/>
                        <a:gd name="connsiteX1" fmla="*/ 10746 w 11634"/>
                        <a:gd name="connsiteY1" fmla="*/ 3030 h 10173"/>
                        <a:gd name="connsiteX2" fmla="*/ 10746 w 11634"/>
                        <a:gd name="connsiteY2" fmla="*/ 5887 h 10173"/>
                        <a:gd name="connsiteX3" fmla="*/ 6460 w 11634"/>
                        <a:gd name="connsiteY3" fmla="*/ 10173 h 10173"/>
                        <a:gd name="connsiteX4" fmla="*/ 5090 w 11634"/>
                        <a:gd name="connsiteY4" fmla="*/ 10049 h 10173"/>
                        <a:gd name="connsiteX5" fmla="*/ 746 w 11634"/>
                        <a:gd name="connsiteY5" fmla="*/ 3030 h 10173"/>
                        <a:gd name="connsiteX6" fmla="*/ 746 w 11634"/>
                        <a:gd name="connsiteY6" fmla="*/ 173 h 10173"/>
                        <a:gd name="connsiteX0" fmla="*/ 746 w 11781"/>
                        <a:gd name="connsiteY0" fmla="*/ 278 h 10278"/>
                        <a:gd name="connsiteX1" fmla="*/ 10994 w 11781"/>
                        <a:gd name="connsiteY1" fmla="*/ 2143 h 10278"/>
                        <a:gd name="connsiteX2" fmla="*/ 10746 w 11781"/>
                        <a:gd name="connsiteY2" fmla="*/ 5992 h 10278"/>
                        <a:gd name="connsiteX3" fmla="*/ 6460 w 11781"/>
                        <a:gd name="connsiteY3" fmla="*/ 10278 h 10278"/>
                        <a:gd name="connsiteX4" fmla="*/ 5090 w 11781"/>
                        <a:gd name="connsiteY4" fmla="*/ 10154 h 10278"/>
                        <a:gd name="connsiteX5" fmla="*/ 746 w 11781"/>
                        <a:gd name="connsiteY5" fmla="*/ 3135 h 10278"/>
                        <a:gd name="connsiteX6" fmla="*/ 746 w 11781"/>
                        <a:gd name="connsiteY6" fmla="*/ 278 h 10278"/>
                        <a:gd name="connsiteX0" fmla="*/ 746 w 11625"/>
                        <a:gd name="connsiteY0" fmla="*/ 278 h 10278"/>
                        <a:gd name="connsiteX1" fmla="*/ 10994 w 11625"/>
                        <a:gd name="connsiteY1" fmla="*/ 2143 h 10278"/>
                        <a:gd name="connsiteX2" fmla="*/ 10746 w 11625"/>
                        <a:gd name="connsiteY2" fmla="*/ 5992 h 10278"/>
                        <a:gd name="connsiteX3" fmla="*/ 6460 w 11625"/>
                        <a:gd name="connsiteY3" fmla="*/ 10278 h 10278"/>
                        <a:gd name="connsiteX4" fmla="*/ 5090 w 11625"/>
                        <a:gd name="connsiteY4" fmla="*/ 10154 h 10278"/>
                        <a:gd name="connsiteX5" fmla="*/ 746 w 11625"/>
                        <a:gd name="connsiteY5" fmla="*/ 3135 h 10278"/>
                        <a:gd name="connsiteX6" fmla="*/ 746 w 11625"/>
                        <a:gd name="connsiteY6" fmla="*/ 278 h 10278"/>
                        <a:gd name="connsiteX0" fmla="*/ 746 w 11625"/>
                        <a:gd name="connsiteY0" fmla="*/ 278 h 10526"/>
                        <a:gd name="connsiteX1" fmla="*/ 10994 w 11625"/>
                        <a:gd name="connsiteY1" fmla="*/ 2143 h 10526"/>
                        <a:gd name="connsiteX2" fmla="*/ 10746 w 11625"/>
                        <a:gd name="connsiteY2" fmla="*/ 5992 h 10526"/>
                        <a:gd name="connsiteX3" fmla="*/ 5964 w 11625"/>
                        <a:gd name="connsiteY3" fmla="*/ 10526 h 10526"/>
                        <a:gd name="connsiteX4" fmla="*/ 5090 w 11625"/>
                        <a:gd name="connsiteY4" fmla="*/ 10154 h 10526"/>
                        <a:gd name="connsiteX5" fmla="*/ 746 w 11625"/>
                        <a:gd name="connsiteY5" fmla="*/ 3135 h 10526"/>
                        <a:gd name="connsiteX6" fmla="*/ 746 w 11625"/>
                        <a:gd name="connsiteY6" fmla="*/ 278 h 10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625" h="10526">
                          <a:moveTo>
                            <a:pt x="746" y="278"/>
                          </a:moveTo>
                          <a:cubicBezTo>
                            <a:pt x="2413" y="-466"/>
                            <a:pt x="10195" y="323"/>
                            <a:pt x="10994" y="2143"/>
                          </a:cubicBezTo>
                          <a:cubicBezTo>
                            <a:pt x="11985" y="3715"/>
                            <a:pt x="11738" y="4792"/>
                            <a:pt x="10746" y="5992"/>
                          </a:cubicBezTo>
                          <a:lnTo>
                            <a:pt x="5964" y="10526"/>
                          </a:lnTo>
                          <a:lnTo>
                            <a:pt x="5090" y="10154"/>
                          </a:lnTo>
                          <a:cubicBezTo>
                            <a:pt x="4758" y="5666"/>
                            <a:pt x="3681" y="5268"/>
                            <a:pt x="746" y="3135"/>
                          </a:cubicBezTo>
                          <a:cubicBezTo>
                            <a:pt x="-369" y="1687"/>
                            <a:pt x="-122" y="734"/>
                            <a:pt x="746" y="278"/>
                          </a:cubicBez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DAB4F1B-BBF0-455F-B15E-A224EE133AAD}"/>
                    </a:ext>
                  </a:extLst>
                </p:cNvPr>
                <p:cNvSpPr/>
                <p:nvPr/>
              </p:nvSpPr>
              <p:spPr>
                <a:xfrm flipH="1">
                  <a:off x="6168948" y="1892334"/>
                  <a:ext cx="2309711" cy="4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Environment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72CC31-9A60-4511-878D-5375724EB97F}"/>
                  </a:ext>
                </a:extLst>
              </p:cNvPr>
              <p:cNvGrpSpPr/>
              <p:nvPr/>
            </p:nvGrpSpPr>
            <p:grpSpPr>
              <a:xfrm>
                <a:off x="4574710" y="2497867"/>
                <a:ext cx="4413233" cy="2068222"/>
                <a:chOff x="4574710" y="2497867"/>
                <a:chExt cx="4413233" cy="2068222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AAFFCDDE-419F-4D96-A14A-32CC05539032}"/>
                    </a:ext>
                  </a:extLst>
                </p:cNvPr>
                <p:cNvGrpSpPr/>
                <p:nvPr/>
              </p:nvGrpSpPr>
              <p:grpSpPr>
                <a:xfrm>
                  <a:off x="4574710" y="2497867"/>
                  <a:ext cx="3540969" cy="1930859"/>
                  <a:chOff x="4574830" y="2605445"/>
                  <a:chExt cx="3699052" cy="2017061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6801896-9950-4C20-A98C-69ED4758C0CB}"/>
                      </a:ext>
                    </a:extLst>
                  </p:cNvPr>
                  <p:cNvGrpSpPr/>
                  <p:nvPr/>
                </p:nvGrpSpPr>
                <p:grpSpPr>
                  <a:xfrm>
                    <a:off x="6383480" y="2944217"/>
                    <a:ext cx="1890402" cy="1371599"/>
                    <a:chOff x="6317168" y="2775554"/>
                    <a:chExt cx="1890403" cy="1371600"/>
                  </a:xfrm>
                </p:grpSpPr>
                <p:sp>
                  <p:nvSpPr>
                    <p:cNvPr id="88" name="Rectangle 7">
                      <a:extLst>
                        <a:ext uri="{FF2B5EF4-FFF2-40B4-BE49-F238E27FC236}">
                          <a16:creationId xmlns:a16="http://schemas.microsoft.com/office/drawing/2014/main" id="{EF5D029C-218B-425B-A30F-1BBB5DEF634E}"/>
                        </a:ext>
                      </a:extLst>
                    </p:cNvPr>
                    <p:cNvSpPr/>
                    <p:nvPr/>
                  </p:nvSpPr>
                  <p:spPr>
                    <a:xfrm rot="18900000">
                      <a:off x="6317168" y="3053312"/>
                      <a:ext cx="844652" cy="808465"/>
                    </a:xfrm>
                    <a:custGeom>
                      <a:avLst/>
                      <a:gdLst>
                        <a:gd name="connsiteX0" fmla="*/ 0 w 584887"/>
                        <a:gd name="connsiteY0" fmla="*/ 0 h 321276"/>
                        <a:gd name="connsiteX1" fmla="*/ 584887 w 584887"/>
                        <a:gd name="connsiteY1" fmla="*/ 0 h 321276"/>
                        <a:gd name="connsiteX2" fmla="*/ 584887 w 584887"/>
                        <a:gd name="connsiteY2" fmla="*/ 321276 h 321276"/>
                        <a:gd name="connsiteX3" fmla="*/ 0 w 584887"/>
                        <a:gd name="connsiteY3" fmla="*/ 321276 h 321276"/>
                        <a:gd name="connsiteX4" fmla="*/ 0 w 584887"/>
                        <a:gd name="connsiteY4" fmla="*/ 0 h 321276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584887 w 584887"/>
                        <a:gd name="connsiteY2" fmla="*/ 745525 h 745525"/>
                        <a:gd name="connsiteX3" fmla="*/ 0 w 584887"/>
                        <a:gd name="connsiteY3" fmla="*/ 745525 h 745525"/>
                        <a:gd name="connsiteX4" fmla="*/ 0 w 584887"/>
                        <a:gd name="connsiteY4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58346 w 584887"/>
                        <a:gd name="connsiteY2" fmla="*/ 329514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00681 w 584887"/>
                        <a:gd name="connsiteY2" fmla="*/ 317157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72530"/>
                        <a:gd name="connsiteY0" fmla="*/ 424249 h 745525"/>
                        <a:gd name="connsiteX1" fmla="*/ 181233 w 572530"/>
                        <a:gd name="connsiteY1" fmla="*/ 0 h 745525"/>
                        <a:gd name="connsiteX2" fmla="*/ 300681 w 572530"/>
                        <a:gd name="connsiteY2" fmla="*/ 317157 h 745525"/>
                        <a:gd name="connsiteX3" fmla="*/ 572530 w 572530"/>
                        <a:gd name="connsiteY3" fmla="*/ 391298 h 745525"/>
                        <a:gd name="connsiteX4" fmla="*/ 0 w 572530"/>
                        <a:gd name="connsiteY4" fmla="*/ 745525 h 745525"/>
                        <a:gd name="connsiteX5" fmla="*/ 0 w 572530"/>
                        <a:gd name="connsiteY5" fmla="*/ 424249 h 745525"/>
                        <a:gd name="connsiteX0" fmla="*/ 0 w 770238"/>
                        <a:gd name="connsiteY0" fmla="*/ 461319 h 745525"/>
                        <a:gd name="connsiteX1" fmla="*/ 378941 w 770238"/>
                        <a:gd name="connsiteY1" fmla="*/ 0 h 745525"/>
                        <a:gd name="connsiteX2" fmla="*/ 498389 w 770238"/>
                        <a:gd name="connsiteY2" fmla="*/ 317157 h 745525"/>
                        <a:gd name="connsiteX3" fmla="*/ 770238 w 770238"/>
                        <a:gd name="connsiteY3" fmla="*/ 391298 h 745525"/>
                        <a:gd name="connsiteX4" fmla="*/ 197708 w 770238"/>
                        <a:gd name="connsiteY4" fmla="*/ 745525 h 745525"/>
                        <a:gd name="connsiteX5" fmla="*/ 0 w 770238"/>
                        <a:gd name="connsiteY5" fmla="*/ 461319 h 745525"/>
                        <a:gd name="connsiteX0" fmla="*/ 0 w 786714"/>
                        <a:gd name="connsiteY0" fmla="*/ 477795 h 745525"/>
                        <a:gd name="connsiteX1" fmla="*/ 395417 w 786714"/>
                        <a:gd name="connsiteY1" fmla="*/ 0 h 745525"/>
                        <a:gd name="connsiteX2" fmla="*/ 514865 w 786714"/>
                        <a:gd name="connsiteY2" fmla="*/ 317157 h 745525"/>
                        <a:gd name="connsiteX3" fmla="*/ 786714 w 786714"/>
                        <a:gd name="connsiteY3" fmla="*/ 391298 h 745525"/>
                        <a:gd name="connsiteX4" fmla="*/ 214184 w 786714"/>
                        <a:gd name="connsiteY4" fmla="*/ 745525 h 745525"/>
                        <a:gd name="connsiteX5" fmla="*/ 0 w 786714"/>
                        <a:gd name="connsiteY5" fmla="*/ 477795 h 745525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0 w 786714"/>
                        <a:gd name="connsiteY5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168876 w 786714"/>
                        <a:gd name="connsiteY5" fmla="*/ 67962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275968 w 786714"/>
                        <a:gd name="connsiteY5" fmla="*/ 56429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80415 h 892307"/>
                        <a:gd name="connsiteX1" fmla="*/ 434718 w 786714"/>
                        <a:gd name="connsiteY1" fmla="*/ 0 h 892307"/>
                        <a:gd name="connsiteX2" fmla="*/ 514865 w 786714"/>
                        <a:gd name="connsiteY2" fmla="*/ 319777 h 892307"/>
                        <a:gd name="connsiteX3" fmla="*/ 786714 w 786714"/>
                        <a:gd name="connsiteY3" fmla="*/ 393918 h 892307"/>
                        <a:gd name="connsiteX4" fmla="*/ 325395 w 786714"/>
                        <a:gd name="connsiteY4" fmla="*/ 892307 h 892307"/>
                        <a:gd name="connsiteX5" fmla="*/ 275968 w 786714"/>
                        <a:gd name="connsiteY5" fmla="*/ 566912 h 892307"/>
                        <a:gd name="connsiteX6" fmla="*/ 0 w 786714"/>
                        <a:gd name="connsiteY6" fmla="*/ 480415 h 892307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9424"/>
                        <a:gd name="connsiteY0" fmla="*/ 397939 h 809831"/>
                        <a:gd name="connsiteX1" fmla="*/ 481879 w 799424"/>
                        <a:gd name="connsiteY1" fmla="*/ 1366 h 809831"/>
                        <a:gd name="connsiteX2" fmla="*/ 797194 w 799424"/>
                        <a:gd name="connsiteY2" fmla="*/ 287861 h 809831"/>
                        <a:gd name="connsiteX3" fmla="*/ 325395 w 799424"/>
                        <a:gd name="connsiteY3" fmla="*/ 809831 h 809831"/>
                        <a:gd name="connsiteX4" fmla="*/ 275968 w 799424"/>
                        <a:gd name="connsiteY4" fmla="*/ 484436 h 809831"/>
                        <a:gd name="connsiteX5" fmla="*/ 0 w 799424"/>
                        <a:gd name="connsiteY5" fmla="*/ 397939 h 809831"/>
                        <a:gd name="connsiteX0" fmla="*/ 0 w 798810"/>
                        <a:gd name="connsiteY0" fmla="*/ 396573 h 808465"/>
                        <a:gd name="connsiteX1" fmla="*/ 481879 w 798810"/>
                        <a:gd name="connsiteY1" fmla="*/ 0 h 808465"/>
                        <a:gd name="connsiteX2" fmla="*/ 797194 w 798810"/>
                        <a:gd name="connsiteY2" fmla="*/ 286495 h 808465"/>
                        <a:gd name="connsiteX3" fmla="*/ 325395 w 798810"/>
                        <a:gd name="connsiteY3" fmla="*/ 808465 h 808465"/>
                        <a:gd name="connsiteX4" fmla="*/ 275968 w 798810"/>
                        <a:gd name="connsiteY4" fmla="*/ 483070 h 808465"/>
                        <a:gd name="connsiteX5" fmla="*/ 0 w 798810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18155"/>
                        <a:gd name="connsiteY0" fmla="*/ 396573 h 808465"/>
                        <a:gd name="connsiteX1" fmla="*/ 481879 w 818155"/>
                        <a:gd name="connsiteY1" fmla="*/ 0 h 808465"/>
                        <a:gd name="connsiteX2" fmla="*/ 818155 w 818155"/>
                        <a:gd name="connsiteY2" fmla="*/ 278635 h 808465"/>
                        <a:gd name="connsiteX3" fmla="*/ 325395 w 818155"/>
                        <a:gd name="connsiteY3" fmla="*/ 808465 h 808465"/>
                        <a:gd name="connsiteX4" fmla="*/ 275968 w 818155"/>
                        <a:gd name="connsiteY4" fmla="*/ 483070 h 808465"/>
                        <a:gd name="connsiteX5" fmla="*/ 0 w 81815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275968 w 833875"/>
                        <a:gd name="connsiteY4" fmla="*/ 483070 h 808465"/>
                        <a:gd name="connsiteX5" fmla="*/ 0 w 83387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44652"/>
                        <a:gd name="connsiteY0" fmla="*/ 396573 h 808465"/>
                        <a:gd name="connsiteX1" fmla="*/ 481879 w 844652"/>
                        <a:gd name="connsiteY1" fmla="*/ 0 h 808465"/>
                        <a:gd name="connsiteX2" fmla="*/ 844652 w 844652"/>
                        <a:gd name="connsiteY2" fmla="*/ 294651 h 808465"/>
                        <a:gd name="connsiteX3" fmla="*/ 325395 w 844652"/>
                        <a:gd name="connsiteY3" fmla="*/ 808465 h 808465"/>
                        <a:gd name="connsiteX4" fmla="*/ 0 w 844652"/>
                        <a:gd name="connsiteY4" fmla="*/ 396573 h 808465"/>
                        <a:gd name="connsiteX0" fmla="*/ 0 w 844652"/>
                        <a:gd name="connsiteY0" fmla="*/ 396573 h 808465"/>
                        <a:gd name="connsiteX1" fmla="*/ 481879 w 844652"/>
                        <a:gd name="connsiteY1" fmla="*/ 0 h 808465"/>
                        <a:gd name="connsiteX2" fmla="*/ 844652 w 844652"/>
                        <a:gd name="connsiteY2" fmla="*/ 294651 h 808465"/>
                        <a:gd name="connsiteX3" fmla="*/ 325395 w 844652"/>
                        <a:gd name="connsiteY3" fmla="*/ 808465 h 808465"/>
                        <a:gd name="connsiteX4" fmla="*/ 0 w 844652"/>
                        <a:gd name="connsiteY4" fmla="*/ 396573 h 808465"/>
                        <a:gd name="connsiteX0" fmla="*/ 0 w 844652"/>
                        <a:gd name="connsiteY0" fmla="*/ 396573 h 808465"/>
                        <a:gd name="connsiteX1" fmla="*/ 481879 w 844652"/>
                        <a:gd name="connsiteY1" fmla="*/ 0 h 808465"/>
                        <a:gd name="connsiteX2" fmla="*/ 844652 w 844652"/>
                        <a:gd name="connsiteY2" fmla="*/ 294651 h 808465"/>
                        <a:gd name="connsiteX3" fmla="*/ 325395 w 844652"/>
                        <a:gd name="connsiteY3" fmla="*/ 808465 h 808465"/>
                        <a:gd name="connsiteX4" fmla="*/ 0 w 844652"/>
                        <a:gd name="connsiteY4" fmla="*/ 396573 h 8084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4652" h="808465">
                          <a:moveTo>
                            <a:pt x="0" y="396573"/>
                          </a:moveTo>
                          <a:lnTo>
                            <a:pt x="481879" y="0"/>
                          </a:lnTo>
                          <a:cubicBezTo>
                            <a:pt x="447060" y="311781"/>
                            <a:pt x="616588" y="314491"/>
                            <a:pt x="844652" y="294651"/>
                          </a:cubicBezTo>
                          <a:cubicBezTo>
                            <a:pt x="544945" y="447064"/>
                            <a:pt x="344918" y="612947"/>
                            <a:pt x="325395" y="808465"/>
                          </a:cubicBezTo>
                          <a:cubicBezTo>
                            <a:pt x="347933" y="519205"/>
                            <a:pt x="294490" y="408108"/>
                            <a:pt x="0" y="396573"/>
                          </a:cubicBezTo>
                          <a:close/>
                        </a:path>
                      </a:pathLst>
                    </a:custGeom>
                    <a:solidFill>
                      <a:srgbClr val="2EA6D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25AFC0AF-8510-4B95-8580-27C62AB270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5971" y="2775554"/>
                      <a:ext cx="1371600" cy="1371600"/>
                      <a:chOff x="5365433" y="3813829"/>
                      <a:chExt cx="1371600" cy="1371600"/>
                    </a:xfrm>
                  </p:grpSpPr>
                  <p:sp>
                    <p:nvSpPr>
                      <p:cNvPr id="90" name="Oval 89">
                        <a:extLst>
                          <a:ext uri="{FF2B5EF4-FFF2-40B4-BE49-F238E27FC236}">
                            <a16:creationId xmlns:a16="http://schemas.microsoft.com/office/drawing/2014/main" id="{4D993D7A-A66A-47B3-A55A-2551B0BBB9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65433" y="3813829"/>
                        <a:ext cx="1371600" cy="1371600"/>
                      </a:xfrm>
                      <a:prstGeom prst="ellipse">
                        <a:avLst/>
                      </a:prstGeom>
                      <a:solidFill>
                        <a:srgbClr val="207EA4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1" name="Oval 90">
                        <a:extLst>
                          <a:ext uri="{FF2B5EF4-FFF2-40B4-BE49-F238E27FC236}">
                            <a16:creationId xmlns:a16="http://schemas.microsoft.com/office/drawing/2014/main" id="{894D10B2-0661-4894-A489-9B7AA4BF8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306" y="3936702"/>
                        <a:ext cx="1125854" cy="1125854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85" name="Freeform 102">
                    <a:extLst>
                      <a:ext uri="{FF2B5EF4-FFF2-40B4-BE49-F238E27FC236}">
                        <a16:creationId xmlns:a16="http://schemas.microsoft.com/office/drawing/2014/main" id="{76D3258E-F7A5-4879-A847-634A368E38E7}"/>
                      </a:ext>
                    </a:extLst>
                  </p:cNvPr>
                  <p:cNvSpPr/>
                  <p:nvPr/>
                </p:nvSpPr>
                <p:spPr>
                  <a:xfrm>
                    <a:off x="4574830" y="2605445"/>
                    <a:ext cx="2017376" cy="2017061"/>
                  </a:xfrm>
                  <a:custGeom>
                    <a:avLst/>
                    <a:gdLst>
                      <a:gd name="connsiteX0" fmla="*/ 1866713 w 2155833"/>
                      <a:gd name="connsiteY0" fmla="*/ 0 h 2155496"/>
                      <a:gd name="connsiteX1" fmla="*/ 1894532 w 2155833"/>
                      <a:gd name="connsiteY1" fmla="*/ 45791 h 2155496"/>
                      <a:gd name="connsiteX2" fmla="*/ 2155833 w 2155833"/>
                      <a:gd name="connsiteY2" fmla="*/ 1077748 h 2155496"/>
                      <a:gd name="connsiteX3" fmla="*/ 1894532 w 2155833"/>
                      <a:gd name="connsiteY3" fmla="*/ 2109705 h 2155496"/>
                      <a:gd name="connsiteX4" fmla="*/ 1866714 w 2155833"/>
                      <a:gd name="connsiteY4" fmla="*/ 2155496 h 2155496"/>
                      <a:gd name="connsiteX5" fmla="*/ 0 w 2155833"/>
                      <a:gd name="connsiteY5" fmla="*/ 1077748 h 2155496"/>
                      <a:gd name="connsiteX6" fmla="*/ 1866713 w 2155833"/>
                      <a:gd name="connsiteY6" fmla="*/ 0 h 2155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55833" h="2155496">
                        <a:moveTo>
                          <a:pt x="1866713" y="0"/>
                        </a:moveTo>
                        <a:lnTo>
                          <a:pt x="1894532" y="45791"/>
                        </a:lnTo>
                        <a:cubicBezTo>
                          <a:pt x="2061176" y="352554"/>
                          <a:pt x="2155833" y="704097"/>
                          <a:pt x="2155833" y="1077748"/>
                        </a:cubicBezTo>
                        <a:cubicBezTo>
                          <a:pt x="2155833" y="1451399"/>
                          <a:pt x="2061176" y="1802942"/>
                          <a:pt x="1894532" y="2109705"/>
                        </a:cubicBezTo>
                        <a:lnTo>
                          <a:pt x="1866714" y="2155496"/>
                        </a:lnTo>
                        <a:lnTo>
                          <a:pt x="0" y="1077748"/>
                        </a:lnTo>
                        <a:lnTo>
                          <a:pt x="1866713" y="0"/>
                        </a:lnTo>
                        <a:close/>
                      </a:path>
                    </a:pathLst>
                  </a:custGeom>
                  <a:solidFill>
                    <a:srgbClr val="2EA6D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6956259-6F8D-4EA6-AAC2-A77A6C6BB94F}"/>
                    </a:ext>
                  </a:extLst>
                </p:cNvPr>
                <p:cNvSpPr/>
                <p:nvPr/>
              </p:nvSpPr>
              <p:spPr>
                <a:xfrm flipH="1">
                  <a:off x="6929347" y="4124528"/>
                  <a:ext cx="2058596" cy="4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Exterior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A524C81-F083-439E-B17B-C9B6DB55F4E7}"/>
                  </a:ext>
                </a:extLst>
              </p:cNvPr>
              <p:cNvGrpSpPr/>
              <p:nvPr/>
            </p:nvGrpSpPr>
            <p:grpSpPr>
              <a:xfrm>
                <a:off x="4570612" y="3470390"/>
                <a:ext cx="3622733" cy="3029724"/>
                <a:chOff x="4570612" y="3470390"/>
                <a:chExt cx="3622733" cy="3029724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3E92C71-8025-477C-A3EF-D6857983FD28}"/>
                    </a:ext>
                  </a:extLst>
                </p:cNvPr>
                <p:cNvGrpSpPr/>
                <p:nvPr/>
              </p:nvGrpSpPr>
              <p:grpSpPr>
                <a:xfrm>
                  <a:off x="4570612" y="3470390"/>
                  <a:ext cx="2335051" cy="3016951"/>
                  <a:chOff x="4570550" y="3621385"/>
                  <a:chExt cx="2439297" cy="3151640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B13B5312-DA7A-46FA-9D06-B7F74979122D}"/>
                      </a:ext>
                    </a:extLst>
                  </p:cNvPr>
                  <p:cNvGrpSpPr/>
                  <p:nvPr/>
                </p:nvGrpSpPr>
                <p:grpSpPr>
                  <a:xfrm>
                    <a:off x="5414752" y="5069381"/>
                    <a:ext cx="1595095" cy="1703644"/>
                    <a:chOff x="5306217" y="4831623"/>
                    <a:chExt cx="1595095" cy="1703644"/>
                  </a:xfrm>
                </p:grpSpPr>
                <p:sp>
                  <p:nvSpPr>
                    <p:cNvPr id="78" name="Rectangle 7">
                      <a:extLst>
                        <a:ext uri="{FF2B5EF4-FFF2-40B4-BE49-F238E27FC236}">
                          <a16:creationId xmlns:a16="http://schemas.microsoft.com/office/drawing/2014/main" id="{D3689AD4-C393-4249-86C6-24BB98FFDAF3}"/>
                        </a:ext>
                      </a:extLst>
                    </p:cNvPr>
                    <p:cNvSpPr/>
                    <p:nvPr/>
                  </p:nvSpPr>
                  <p:spPr>
                    <a:xfrm rot="513675">
                      <a:off x="5306217" y="4831623"/>
                      <a:ext cx="833875" cy="808465"/>
                    </a:xfrm>
                    <a:custGeom>
                      <a:avLst/>
                      <a:gdLst>
                        <a:gd name="connsiteX0" fmla="*/ 0 w 584887"/>
                        <a:gd name="connsiteY0" fmla="*/ 0 h 321276"/>
                        <a:gd name="connsiteX1" fmla="*/ 584887 w 584887"/>
                        <a:gd name="connsiteY1" fmla="*/ 0 h 321276"/>
                        <a:gd name="connsiteX2" fmla="*/ 584887 w 584887"/>
                        <a:gd name="connsiteY2" fmla="*/ 321276 h 321276"/>
                        <a:gd name="connsiteX3" fmla="*/ 0 w 584887"/>
                        <a:gd name="connsiteY3" fmla="*/ 321276 h 321276"/>
                        <a:gd name="connsiteX4" fmla="*/ 0 w 584887"/>
                        <a:gd name="connsiteY4" fmla="*/ 0 h 321276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584887 w 584887"/>
                        <a:gd name="connsiteY2" fmla="*/ 745525 h 745525"/>
                        <a:gd name="connsiteX3" fmla="*/ 0 w 584887"/>
                        <a:gd name="connsiteY3" fmla="*/ 745525 h 745525"/>
                        <a:gd name="connsiteX4" fmla="*/ 0 w 584887"/>
                        <a:gd name="connsiteY4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58346 w 584887"/>
                        <a:gd name="connsiteY2" fmla="*/ 329514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00681 w 584887"/>
                        <a:gd name="connsiteY2" fmla="*/ 317157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72530"/>
                        <a:gd name="connsiteY0" fmla="*/ 424249 h 745525"/>
                        <a:gd name="connsiteX1" fmla="*/ 181233 w 572530"/>
                        <a:gd name="connsiteY1" fmla="*/ 0 h 745525"/>
                        <a:gd name="connsiteX2" fmla="*/ 300681 w 572530"/>
                        <a:gd name="connsiteY2" fmla="*/ 317157 h 745525"/>
                        <a:gd name="connsiteX3" fmla="*/ 572530 w 572530"/>
                        <a:gd name="connsiteY3" fmla="*/ 391298 h 745525"/>
                        <a:gd name="connsiteX4" fmla="*/ 0 w 572530"/>
                        <a:gd name="connsiteY4" fmla="*/ 745525 h 745525"/>
                        <a:gd name="connsiteX5" fmla="*/ 0 w 572530"/>
                        <a:gd name="connsiteY5" fmla="*/ 424249 h 745525"/>
                        <a:gd name="connsiteX0" fmla="*/ 0 w 770238"/>
                        <a:gd name="connsiteY0" fmla="*/ 461319 h 745525"/>
                        <a:gd name="connsiteX1" fmla="*/ 378941 w 770238"/>
                        <a:gd name="connsiteY1" fmla="*/ 0 h 745525"/>
                        <a:gd name="connsiteX2" fmla="*/ 498389 w 770238"/>
                        <a:gd name="connsiteY2" fmla="*/ 317157 h 745525"/>
                        <a:gd name="connsiteX3" fmla="*/ 770238 w 770238"/>
                        <a:gd name="connsiteY3" fmla="*/ 391298 h 745525"/>
                        <a:gd name="connsiteX4" fmla="*/ 197708 w 770238"/>
                        <a:gd name="connsiteY4" fmla="*/ 745525 h 745525"/>
                        <a:gd name="connsiteX5" fmla="*/ 0 w 770238"/>
                        <a:gd name="connsiteY5" fmla="*/ 461319 h 745525"/>
                        <a:gd name="connsiteX0" fmla="*/ 0 w 786714"/>
                        <a:gd name="connsiteY0" fmla="*/ 477795 h 745525"/>
                        <a:gd name="connsiteX1" fmla="*/ 395417 w 786714"/>
                        <a:gd name="connsiteY1" fmla="*/ 0 h 745525"/>
                        <a:gd name="connsiteX2" fmla="*/ 514865 w 786714"/>
                        <a:gd name="connsiteY2" fmla="*/ 317157 h 745525"/>
                        <a:gd name="connsiteX3" fmla="*/ 786714 w 786714"/>
                        <a:gd name="connsiteY3" fmla="*/ 391298 h 745525"/>
                        <a:gd name="connsiteX4" fmla="*/ 214184 w 786714"/>
                        <a:gd name="connsiteY4" fmla="*/ 745525 h 745525"/>
                        <a:gd name="connsiteX5" fmla="*/ 0 w 786714"/>
                        <a:gd name="connsiteY5" fmla="*/ 477795 h 745525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0 w 786714"/>
                        <a:gd name="connsiteY5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168876 w 786714"/>
                        <a:gd name="connsiteY5" fmla="*/ 67962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275968 w 786714"/>
                        <a:gd name="connsiteY5" fmla="*/ 56429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80415 h 892307"/>
                        <a:gd name="connsiteX1" fmla="*/ 434718 w 786714"/>
                        <a:gd name="connsiteY1" fmla="*/ 0 h 892307"/>
                        <a:gd name="connsiteX2" fmla="*/ 514865 w 786714"/>
                        <a:gd name="connsiteY2" fmla="*/ 319777 h 892307"/>
                        <a:gd name="connsiteX3" fmla="*/ 786714 w 786714"/>
                        <a:gd name="connsiteY3" fmla="*/ 393918 h 892307"/>
                        <a:gd name="connsiteX4" fmla="*/ 325395 w 786714"/>
                        <a:gd name="connsiteY4" fmla="*/ 892307 h 892307"/>
                        <a:gd name="connsiteX5" fmla="*/ 275968 w 786714"/>
                        <a:gd name="connsiteY5" fmla="*/ 566912 h 892307"/>
                        <a:gd name="connsiteX6" fmla="*/ 0 w 786714"/>
                        <a:gd name="connsiteY6" fmla="*/ 480415 h 892307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9424"/>
                        <a:gd name="connsiteY0" fmla="*/ 397939 h 809831"/>
                        <a:gd name="connsiteX1" fmla="*/ 481879 w 799424"/>
                        <a:gd name="connsiteY1" fmla="*/ 1366 h 809831"/>
                        <a:gd name="connsiteX2" fmla="*/ 797194 w 799424"/>
                        <a:gd name="connsiteY2" fmla="*/ 287861 h 809831"/>
                        <a:gd name="connsiteX3" fmla="*/ 325395 w 799424"/>
                        <a:gd name="connsiteY3" fmla="*/ 809831 h 809831"/>
                        <a:gd name="connsiteX4" fmla="*/ 275968 w 799424"/>
                        <a:gd name="connsiteY4" fmla="*/ 484436 h 809831"/>
                        <a:gd name="connsiteX5" fmla="*/ 0 w 799424"/>
                        <a:gd name="connsiteY5" fmla="*/ 397939 h 809831"/>
                        <a:gd name="connsiteX0" fmla="*/ 0 w 798810"/>
                        <a:gd name="connsiteY0" fmla="*/ 396573 h 808465"/>
                        <a:gd name="connsiteX1" fmla="*/ 481879 w 798810"/>
                        <a:gd name="connsiteY1" fmla="*/ 0 h 808465"/>
                        <a:gd name="connsiteX2" fmla="*/ 797194 w 798810"/>
                        <a:gd name="connsiteY2" fmla="*/ 286495 h 808465"/>
                        <a:gd name="connsiteX3" fmla="*/ 325395 w 798810"/>
                        <a:gd name="connsiteY3" fmla="*/ 808465 h 808465"/>
                        <a:gd name="connsiteX4" fmla="*/ 275968 w 798810"/>
                        <a:gd name="connsiteY4" fmla="*/ 483070 h 808465"/>
                        <a:gd name="connsiteX5" fmla="*/ 0 w 798810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18155"/>
                        <a:gd name="connsiteY0" fmla="*/ 396573 h 808465"/>
                        <a:gd name="connsiteX1" fmla="*/ 481879 w 818155"/>
                        <a:gd name="connsiteY1" fmla="*/ 0 h 808465"/>
                        <a:gd name="connsiteX2" fmla="*/ 818155 w 818155"/>
                        <a:gd name="connsiteY2" fmla="*/ 278635 h 808465"/>
                        <a:gd name="connsiteX3" fmla="*/ 325395 w 818155"/>
                        <a:gd name="connsiteY3" fmla="*/ 808465 h 808465"/>
                        <a:gd name="connsiteX4" fmla="*/ 275968 w 818155"/>
                        <a:gd name="connsiteY4" fmla="*/ 483070 h 808465"/>
                        <a:gd name="connsiteX5" fmla="*/ 0 w 81815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275968 w 833875"/>
                        <a:gd name="connsiteY4" fmla="*/ 483070 h 808465"/>
                        <a:gd name="connsiteX5" fmla="*/ 0 w 83387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3875" h="808465">
                          <a:moveTo>
                            <a:pt x="0" y="396573"/>
                          </a:moveTo>
                          <a:lnTo>
                            <a:pt x="481879" y="0"/>
                          </a:lnTo>
                          <a:cubicBezTo>
                            <a:pt x="447060" y="311781"/>
                            <a:pt x="605811" y="303715"/>
                            <a:pt x="833875" y="283875"/>
                          </a:cubicBezTo>
                          <a:lnTo>
                            <a:pt x="325395" y="808465"/>
                          </a:lnTo>
                          <a:cubicBezTo>
                            <a:pt x="347933" y="519205"/>
                            <a:pt x="294490" y="408108"/>
                            <a:pt x="0" y="396573"/>
                          </a:cubicBezTo>
                          <a:close/>
                        </a:path>
                      </a:pathLst>
                    </a:custGeom>
                    <a:solidFill>
                      <a:srgbClr val="3F918D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0AF09580-1728-4D04-8EAE-913830ADAF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29712" y="5163667"/>
                      <a:ext cx="1371600" cy="1371600"/>
                      <a:chOff x="5365433" y="3813829"/>
                      <a:chExt cx="1371600" cy="1371600"/>
                    </a:xfrm>
                  </p:grpSpPr>
                  <p:sp>
                    <p:nvSpPr>
                      <p:cNvPr id="80" name="Oval 79">
                        <a:extLst>
                          <a:ext uri="{FF2B5EF4-FFF2-40B4-BE49-F238E27FC236}">
                            <a16:creationId xmlns:a16="http://schemas.microsoft.com/office/drawing/2014/main" id="{F17C5593-6388-465F-8248-680CD40EF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65433" y="3813829"/>
                        <a:ext cx="1371600" cy="1371600"/>
                      </a:xfrm>
                      <a:prstGeom prst="ellipse">
                        <a:avLst/>
                      </a:prstGeom>
                      <a:solidFill>
                        <a:srgbClr val="367E7B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1" name="Oval 80">
                        <a:extLst>
                          <a:ext uri="{FF2B5EF4-FFF2-40B4-BE49-F238E27FC236}">
                            <a16:creationId xmlns:a16="http://schemas.microsoft.com/office/drawing/2014/main" id="{A2C608D6-C90B-4DB3-B48B-81A21BF79C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306" y="3936702"/>
                        <a:ext cx="1125854" cy="1125854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72" name="Freeform 104">
                    <a:extLst>
                      <a:ext uri="{FF2B5EF4-FFF2-40B4-BE49-F238E27FC236}">
                        <a16:creationId xmlns:a16="http://schemas.microsoft.com/office/drawing/2014/main" id="{CC957341-E701-4E7D-8262-66F8A39A4076}"/>
                      </a:ext>
                    </a:extLst>
                  </p:cNvPr>
                  <p:cNvSpPr/>
                  <p:nvPr/>
                </p:nvSpPr>
                <p:spPr>
                  <a:xfrm>
                    <a:off x="4570550" y="3621385"/>
                    <a:ext cx="1746661" cy="2018308"/>
                  </a:xfrm>
                  <a:custGeom>
                    <a:avLst/>
                    <a:gdLst>
                      <a:gd name="connsiteX0" fmla="*/ 0 w 1866538"/>
                      <a:gd name="connsiteY0" fmla="*/ 0 h 2156828"/>
                      <a:gd name="connsiteX1" fmla="*/ 1866538 w 1866538"/>
                      <a:gd name="connsiteY1" fmla="*/ 1077647 h 2156828"/>
                      <a:gd name="connsiteX2" fmla="*/ 1790662 w 1866538"/>
                      <a:gd name="connsiteY2" fmla="*/ 1202541 h 2156828"/>
                      <a:gd name="connsiteX3" fmla="*/ 216785 w 1866538"/>
                      <a:gd name="connsiteY3" fmla="*/ 2145881 h 2156828"/>
                      <a:gd name="connsiteX4" fmla="*/ 0 w 1866538"/>
                      <a:gd name="connsiteY4" fmla="*/ 2156828 h 2156828"/>
                      <a:gd name="connsiteX5" fmla="*/ 0 w 1866538"/>
                      <a:gd name="connsiteY5" fmla="*/ 0 h 2156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6538" h="2156828">
                        <a:moveTo>
                          <a:pt x="0" y="0"/>
                        </a:moveTo>
                        <a:lnTo>
                          <a:pt x="1866538" y="1077647"/>
                        </a:lnTo>
                        <a:lnTo>
                          <a:pt x="1790662" y="1202541"/>
                        </a:lnTo>
                        <a:cubicBezTo>
                          <a:pt x="1440506" y="1720840"/>
                          <a:pt x="871807" y="2079361"/>
                          <a:pt x="216785" y="2145881"/>
                        </a:cubicBezTo>
                        <a:lnTo>
                          <a:pt x="0" y="2156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18D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88E9FFAE-D944-4216-BE00-65EFB9DD61C8}"/>
                    </a:ext>
                  </a:extLst>
                </p:cNvPr>
                <p:cNvSpPr/>
                <p:nvPr/>
              </p:nvSpPr>
              <p:spPr>
                <a:xfrm flipH="1">
                  <a:off x="6496760" y="6058553"/>
                  <a:ext cx="1696585" cy="4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Interior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1FC0FAC-2A37-4216-A6B3-085EF66575B5}"/>
                  </a:ext>
                </a:extLst>
              </p:cNvPr>
              <p:cNvGrpSpPr/>
              <p:nvPr/>
            </p:nvGrpSpPr>
            <p:grpSpPr>
              <a:xfrm>
                <a:off x="-617227" y="3470391"/>
                <a:ext cx="5179649" cy="3098293"/>
                <a:chOff x="-617227" y="3470391"/>
                <a:chExt cx="5179649" cy="3098293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285AA794-7184-4384-A00B-F4987B3F2454}"/>
                    </a:ext>
                  </a:extLst>
                </p:cNvPr>
                <p:cNvGrpSpPr/>
                <p:nvPr/>
              </p:nvGrpSpPr>
              <p:grpSpPr>
                <a:xfrm>
                  <a:off x="2445579" y="3470391"/>
                  <a:ext cx="2116843" cy="3098293"/>
                  <a:chOff x="2350647" y="3621386"/>
                  <a:chExt cx="2211347" cy="3236614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79F5EBDD-7981-4F71-80A1-1B123453422D}"/>
                      </a:ext>
                    </a:extLst>
                  </p:cNvPr>
                  <p:cNvGrpSpPr/>
                  <p:nvPr/>
                </p:nvGrpSpPr>
                <p:grpSpPr>
                  <a:xfrm>
                    <a:off x="2350647" y="5058673"/>
                    <a:ext cx="1455680" cy="1799327"/>
                    <a:chOff x="2243325" y="4738284"/>
                    <a:chExt cx="1455680" cy="1799327"/>
                  </a:xfrm>
                </p:grpSpPr>
                <p:sp>
                  <p:nvSpPr>
                    <p:cNvPr id="65" name="Rectangle 7">
                      <a:extLst>
                        <a:ext uri="{FF2B5EF4-FFF2-40B4-BE49-F238E27FC236}">
                          <a16:creationId xmlns:a16="http://schemas.microsoft.com/office/drawing/2014/main" id="{F2EDC7E9-BD85-4CC6-A9C7-C07F31EAA811}"/>
                        </a:ext>
                      </a:extLst>
                    </p:cNvPr>
                    <p:cNvSpPr/>
                    <p:nvPr/>
                  </p:nvSpPr>
                  <p:spPr>
                    <a:xfrm rot="4500000">
                      <a:off x="2877835" y="4750989"/>
                      <a:ext cx="833875" cy="808465"/>
                    </a:xfrm>
                    <a:custGeom>
                      <a:avLst/>
                      <a:gdLst>
                        <a:gd name="connsiteX0" fmla="*/ 0 w 584887"/>
                        <a:gd name="connsiteY0" fmla="*/ 0 h 321276"/>
                        <a:gd name="connsiteX1" fmla="*/ 584887 w 584887"/>
                        <a:gd name="connsiteY1" fmla="*/ 0 h 321276"/>
                        <a:gd name="connsiteX2" fmla="*/ 584887 w 584887"/>
                        <a:gd name="connsiteY2" fmla="*/ 321276 h 321276"/>
                        <a:gd name="connsiteX3" fmla="*/ 0 w 584887"/>
                        <a:gd name="connsiteY3" fmla="*/ 321276 h 321276"/>
                        <a:gd name="connsiteX4" fmla="*/ 0 w 584887"/>
                        <a:gd name="connsiteY4" fmla="*/ 0 h 321276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584887 w 584887"/>
                        <a:gd name="connsiteY2" fmla="*/ 745525 h 745525"/>
                        <a:gd name="connsiteX3" fmla="*/ 0 w 584887"/>
                        <a:gd name="connsiteY3" fmla="*/ 745525 h 745525"/>
                        <a:gd name="connsiteX4" fmla="*/ 0 w 584887"/>
                        <a:gd name="connsiteY4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58346 w 584887"/>
                        <a:gd name="connsiteY2" fmla="*/ 329514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00681 w 584887"/>
                        <a:gd name="connsiteY2" fmla="*/ 317157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72530"/>
                        <a:gd name="connsiteY0" fmla="*/ 424249 h 745525"/>
                        <a:gd name="connsiteX1" fmla="*/ 181233 w 572530"/>
                        <a:gd name="connsiteY1" fmla="*/ 0 h 745525"/>
                        <a:gd name="connsiteX2" fmla="*/ 300681 w 572530"/>
                        <a:gd name="connsiteY2" fmla="*/ 317157 h 745525"/>
                        <a:gd name="connsiteX3" fmla="*/ 572530 w 572530"/>
                        <a:gd name="connsiteY3" fmla="*/ 391298 h 745525"/>
                        <a:gd name="connsiteX4" fmla="*/ 0 w 572530"/>
                        <a:gd name="connsiteY4" fmla="*/ 745525 h 745525"/>
                        <a:gd name="connsiteX5" fmla="*/ 0 w 572530"/>
                        <a:gd name="connsiteY5" fmla="*/ 424249 h 745525"/>
                        <a:gd name="connsiteX0" fmla="*/ 0 w 770238"/>
                        <a:gd name="connsiteY0" fmla="*/ 461319 h 745525"/>
                        <a:gd name="connsiteX1" fmla="*/ 378941 w 770238"/>
                        <a:gd name="connsiteY1" fmla="*/ 0 h 745525"/>
                        <a:gd name="connsiteX2" fmla="*/ 498389 w 770238"/>
                        <a:gd name="connsiteY2" fmla="*/ 317157 h 745525"/>
                        <a:gd name="connsiteX3" fmla="*/ 770238 w 770238"/>
                        <a:gd name="connsiteY3" fmla="*/ 391298 h 745525"/>
                        <a:gd name="connsiteX4" fmla="*/ 197708 w 770238"/>
                        <a:gd name="connsiteY4" fmla="*/ 745525 h 745525"/>
                        <a:gd name="connsiteX5" fmla="*/ 0 w 770238"/>
                        <a:gd name="connsiteY5" fmla="*/ 461319 h 745525"/>
                        <a:gd name="connsiteX0" fmla="*/ 0 w 786714"/>
                        <a:gd name="connsiteY0" fmla="*/ 477795 h 745525"/>
                        <a:gd name="connsiteX1" fmla="*/ 395417 w 786714"/>
                        <a:gd name="connsiteY1" fmla="*/ 0 h 745525"/>
                        <a:gd name="connsiteX2" fmla="*/ 514865 w 786714"/>
                        <a:gd name="connsiteY2" fmla="*/ 317157 h 745525"/>
                        <a:gd name="connsiteX3" fmla="*/ 786714 w 786714"/>
                        <a:gd name="connsiteY3" fmla="*/ 391298 h 745525"/>
                        <a:gd name="connsiteX4" fmla="*/ 214184 w 786714"/>
                        <a:gd name="connsiteY4" fmla="*/ 745525 h 745525"/>
                        <a:gd name="connsiteX5" fmla="*/ 0 w 786714"/>
                        <a:gd name="connsiteY5" fmla="*/ 477795 h 745525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0 w 786714"/>
                        <a:gd name="connsiteY5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168876 w 786714"/>
                        <a:gd name="connsiteY5" fmla="*/ 67962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275968 w 786714"/>
                        <a:gd name="connsiteY5" fmla="*/ 56429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80415 h 892307"/>
                        <a:gd name="connsiteX1" fmla="*/ 434718 w 786714"/>
                        <a:gd name="connsiteY1" fmla="*/ 0 h 892307"/>
                        <a:gd name="connsiteX2" fmla="*/ 514865 w 786714"/>
                        <a:gd name="connsiteY2" fmla="*/ 319777 h 892307"/>
                        <a:gd name="connsiteX3" fmla="*/ 786714 w 786714"/>
                        <a:gd name="connsiteY3" fmla="*/ 393918 h 892307"/>
                        <a:gd name="connsiteX4" fmla="*/ 325395 w 786714"/>
                        <a:gd name="connsiteY4" fmla="*/ 892307 h 892307"/>
                        <a:gd name="connsiteX5" fmla="*/ 275968 w 786714"/>
                        <a:gd name="connsiteY5" fmla="*/ 566912 h 892307"/>
                        <a:gd name="connsiteX6" fmla="*/ 0 w 786714"/>
                        <a:gd name="connsiteY6" fmla="*/ 480415 h 892307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9424"/>
                        <a:gd name="connsiteY0" fmla="*/ 397939 h 809831"/>
                        <a:gd name="connsiteX1" fmla="*/ 481879 w 799424"/>
                        <a:gd name="connsiteY1" fmla="*/ 1366 h 809831"/>
                        <a:gd name="connsiteX2" fmla="*/ 797194 w 799424"/>
                        <a:gd name="connsiteY2" fmla="*/ 287861 h 809831"/>
                        <a:gd name="connsiteX3" fmla="*/ 325395 w 799424"/>
                        <a:gd name="connsiteY3" fmla="*/ 809831 h 809831"/>
                        <a:gd name="connsiteX4" fmla="*/ 275968 w 799424"/>
                        <a:gd name="connsiteY4" fmla="*/ 484436 h 809831"/>
                        <a:gd name="connsiteX5" fmla="*/ 0 w 799424"/>
                        <a:gd name="connsiteY5" fmla="*/ 397939 h 809831"/>
                        <a:gd name="connsiteX0" fmla="*/ 0 w 798810"/>
                        <a:gd name="connsiteY0" fmla="*/ 396573 h 808465"/>
                        <a:gd name="connsiteX1" fmla="*/ 481879 w 798810"/>
                        <a:gd name="connsiteY1" fmla="*/ 0 h 808465"/>
                        <a:gd name="connsiteX2" fmla="*/ 797194 w 798810"/>
                        <a:gd name="connsiteY2" fmla="*/ 286495 h 808465"/>
                        <a:gd name="connsiteX3" fmla="*/ 325395 w 798810"/>
                        <a:gd name="connsiteY3" fmla="*/ 808465 h 808465"/>
                        <a:gd name="connsiteX4" fmla="*/ 275968 w 798810"/>
                        <a:gd name="connsiteY4" fmla="*/ 483070 h 808465"/>
                        <a:gd name="connsiteX5" fmla="*/ 0 w 798810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18155"/>
                        <a:gd name="connsiteY0" fmla="*/ 396573 h 808465"/>
                        <a:gd name="connsiteX1" fmla="*/ 481879 w 818155"/>
                        <a:gd name="connsiteY1" fmla="*/ 0 h 808465"/>
                        <a:gd name="connsiteX2" fmla="*/ 818155 w 818155"/>
                        <a:gd name="connsiteY2" fmla="*/ 278635 h 808465"/>
                        <a:gd name="connsiteX3" fmla="*/ 325395 w 818155"/>
                        <a:gd name="connsiteY3" fmla="*/ 808465 h 808465"/>
                        <a:gd name="connsiteX4" fmla="*/ 275968 w 818155"/>
                        <a:gd name="connsiteY4" fmla="*/ 483070 h 808465"/>
                        <a:gd name="connsiteX5" fmla="*/ 0 w 81815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275968 w 833875"/>
                        <a:gd name="connsiteY4" fmla="*/ 483070 h 808465"/>
                        <a:gd name="connsiteX5" fmla="*/ 0 w 83387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3875" h="808465">
                          <a:moveTo>
                            <a:pt x="0" y="396573"/>
                          </a:moveTo>
                          <a:lnTo>
                            <a:pt x="481879" y="0"/>
                          </a:lnTo>
                          <a:cubicBezTo>
                            <a:pt x="447060" y="311781"/>
                            <a:pt x="605811" y="303715"/>
                            <a:pt x="833875" y="283875"/>
                          </a:cubicBezTo>
                          <a:lnTo>
                            <a:pt x="325395" y="808465"/>
                          </a:lnTo>
                          <a:cubicBezTo>
                            <a:pt x="347933" y="519205"/>
                            <a:pt x="294490" y="408108"/>
                            <a:pt x="0" y="396573"/>
                          </a:cubicBezTo>
                          <a:close/>
                        </a:path>
                      </a:pathLst>
                    </a:custGeom>
                    <a:solidFill>
                      <a:srgbClr val="4FAF4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9C2136D5-E984-457E-B54D-B39DF4A454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43325" y="5166011"/>
                      <a:ext cx="1371600" cy="1371600"/>
                      <a:chOff x="5365433" y="3781745"/>
                      <a:chExt cx="1371600" cy="1371600"/>
                    </a:xfrm>
                  </p:grpSpPr>
                  <p:sp>
                    <p:nvSpPr>
                      <p:cNvPr id="67" name="Oval 66">
                        <a:extLst>
                          <a:ext uri="{FF2B5EF4-FFF2-40B4-BE49-F238E27FC236}">
                            <a16:creationId xmlns:a16="http://schemas.microsoft.com/office/drawing/2014/main" id="{F81FD32A-4FA6-4E98-8A6A-4A80E9D5E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65433" y="3781745"/>
                        <a:ext cx="1371600" cy="1371600"/>
                      </a:xfrm>
                      <a:prstGeom prst="ellipse">
                        <a:avLst/>
                      </a:prstGeom>
                      <a:solidFill>
                        <a:srgbClr val="3E8A36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Oval 67">
                        <a:extLst>
                          <a:ext uri="{FF2B5EF4-FFF2-40B4-BE49-F238E27FC236}">
                            <a16:creationId xmlns:a16="http://schemas.microsoft.com/office/drawing/2014/main" id="{3679FAC8-C7FC-4B49-B0D9-E72D8D5C2E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306" y="3904618"/>
                        <a:ext cx="1125854" cy="1125854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58" name="Freeform 105">
                    <a:extLst>
                      <a:ext uri="{FF2B5EF4-FFF2-40B4-BE49-F238E27FC236}">
                        <a16:creationId xmlns:a16="http://schemas.microsoft.com/office/drawing/2014/main" id="{CE6DD05B-CA7D-4881-B3AA-DA72261ED24B}"/>
                      </a:ext>
                    </a:extLst>
                  </p:cNvPr>
                  <p:cNvSpPr/>
                  <p:nvPr/>
                </p:nvSpPr>
                <p:spPr>
                  <a:xfrm>
                    <a:off x="2815335" y="3621386"/>
                    <a:ext cx="1746659" cy="2018307"/>
                  </a:xfrm>
                  <a:custGeom>
                    <a:avLst/>
                    <a:gdLst>
                      <a:gd name="connsiteX0" fmla="*/ 1866536 w 1866536"/>
                      <a:gd name="connsiteY0" fmla="*/ 0 h 2156827"/>
                      <a:gd name="connsiteX1" fmla="*/ 1866536 w 1866536"/>
                      <a:gd name="connsiteY1" fmla="*/ 2156827 h 2156827"/>
                      <a:gd name="connsiteX2" fmla="*/ 1649753 w 1866536"/>
                      <a:gd name="connsiteY2" fmla="*/ 2145880 h 2156827"/>
                      <a:gd name="connsiteX3" fmla="*/ 75876 w 1866536"/>
                      <a:gd name="connsiteY3" fmla="*/ 1202540 h 2156827"/>
                      <a:gd name="connsiteX4" fmla="*/ 0 w 1866536"/>
                      <a:gd name="connsiteY4" fmla="*/ 1077645 h 2156827"/>
                      <a:gd name="connsiteX5" fmla="*/ 1866536 w 1866536"/>
                      <a:gd name="connsiteY5" fmla="*/ 0 h 215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6536" h="2156827">
                        <a:moveTo>
                          <a:pt x="1866536" y="0"/>
                        </a:moveTo>
                        <a:lnTo>
                          <a:pt x="1866536" y="2156827"/>
                        </a:lnTo>
                        <a:lnTo>
                          <a:pt x="1649753" y="2145880"/>
                        </a:lnTo>
                        <a:cubicBezTo>
                          <a:pt x="994731" y="2079360"/>
                          <a:pt x="426032" y="1720839"/>
                          <a:pt x="75876" y="1202540"/>
                        </a:cubicBezTo>
                        <a:lnTo>
                          <a:pt x="0" y="1077645"/>
                        </a:lnTo>
                        <a:lnTo>
                          <a:pt x="1866536" y="0"/>
                        </a:lnTo>
                        <a:close/>
                      </a:path>
                    </a:pathLst>
                  </a:custGeom>
                  <a:solidFill>
                    <a:srgbClr val="4FAF4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24FEFBF-A214-4BE1-AF55-975873BF4BAD}"/>
                    </a:ext>
                  </a:extLst>
                </p:cNvPr>
                <p:cNvSpPr/>
                <p:nvPr/>
              </p:nvSpPr>
              <p:spPr>
                <a:xfrm flipH="1">
                  <a:off x="-617227" y="6003484"/>
                  <a:ext cx="3036493" cy="4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Process and Procedure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4747DF1-1CAF-4085-A013-9E00FFF8D972}"/>
                  </a:ext>
                </a:extLst>
              </p:cNvPr>
              <p:cNvGrpSpPr/>
              <p:nvPr/>
            </p:nvGrpSpPr>
            <p:grpSpPr>
              <a:xfrm>
                <a:off x="-1167970" y="2497867"/>
                <a:ext cx="5726297" cy="2108116"/>
                <a:chOff x="-1167970" y="2497867"/>
                <a:chExt cx="5726297" cy="2108116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5239018-814D-431C-A294-8518736243A1}"/>
                    </a:ext>
                  </a:extLst>
                </p:cNvPr>
                <p:cNvGrpSpPr/>
                <p:nvPr/>
              </p:nvGrpSpPr>
              <p:grpSpPr>
                <a:xfrm>
                  <a:off x="1028323" y="2497867"/>
                  <a:ext cx="3530004" cy="1930858"/>
                  <a:chOff x="870119" y="2605445"/>
                  <a:chExt cx="3687597" cy="2017060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727C91E2-0498-4DE2-862C-DB9EE1F48EA1}"/>
                      </a:ext>
                    </a:extLst>
                  </p:cNvPr>
                  <p:cNvGrpSpPr/>
                  <p:nvPr/>
                </p:nvGrpSpPr>
                <p:grpSpPr>
                  <a:xfrm>
                    <a:off x="870119" y="2944217"/>
                    <a:ext cx="1888825" cy="1371600"/>
                    <a:chOff x="870119" y="2944217"/>
                    <a:chExt cx="1888825" cy="1371600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497C3229-439D-454A-BE86-8A87105271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0119" y="2944217"/>
                      <a:ext cx="1888825" cy="1371600"/>
                      <a:chOff x="932871" y="2816173"/>
                      <a:chExt cx="1888825" cy="1371600"/>
                    </a:xfrm>
                  </p:grpSpPr>
                  <p:sp>
                    <p:nvSpPr>
                      <p:cNvPr id="51" name="Rectangle 7">
                        <a:extLst>
                          <a:ext uri="{FF2B5EF4-FFF2-40B4-BE49-F238E27FC236}">
                            <a16:creationId xmlns:a16="http://schemas.microsoft.com/office/drawing/2014/main" id="{BE74C69F-E945-4CFD-96BF-8F8F722421AE}"/>
                          </a:ext>
                        </a:extLst>
                      </p:cNvPr>
                      <p:cNvSpPr/>
                      <p:nvPr/>
                    </p:nvSpPr>
                    <p:spPr>
                      <a:xfrm rot="8100000">
                        <a:off x="1987821" y="3097741"/>
                        <a:ext cx="833875" cy="808465"/>
                      </a:xfrm>
                      <a:custGeom>
                        <a:avLst/>
                        <a:gdLst>
                          <a:gd name="connsiteX0" fmla="*/ 0 w 584887"/>
                          <a:gd name="connsiteY0" fmla="*/ 0 h 321276"/>
                          <a:gd name="connsiteX1" fmla="*/ 584887 w 584887"/>
                          <a:gd name="connsiteY1" fmla="*/ 0 h 321276"/>
                          <a:gd name="connsiteX2" fmla="*/ 584887 w 584887"/>
                          <a:gd name="connsiteY2" fmla="*/ 321276 h 321276"/>
                          <a:gd name="connsiteX3" fmla="*/ 0 w 584887"/>
                          <a:gd name="connsiteY3" fmla="*/ 321276 h 321276"/>
                          <a:gd name="connsiteX4" fmla="*/ 0 w 584887"/>
                          <a:gd name="connsiteY4" fmla="*/ 0 h 321276"/>
                          <a:gd name="connsiteX0" fmla="*/ 0 w 584887"/>
                          <a:gd name="connsiteY0" fmla="*/ 424249 h 745525"/>
                          <a:gd name="connsiteX1" fmla="*/ 181233 w 584887"/>
                          <a:gd name="connsiteY1" fmla="*/ 0 h 745525"/>
                          <a:gd name="connsiteX2" fmla="*/ 584887 w 584887"/>
                          <a:gd name="connsiteY2" fmla="*/ 745525 h 745525"/>
                          <a:gd name="connsiteX3" fmla="*/ 0 w 584887"/>
                          <a:gd name="connsiteY3" fmla="*/ 745525 h 745525"/>
                          <a:gd name="connsiteX4" fmla="*/ 0 w 584887"/>
                          <a:gd name="connsiteY4" fmla="*/ 424249 h 745525"/>
                          <a:gd name="connsiteX0" fmla="*/ 0 w 584887"/>
                          <a:gd name="connsiteY0" fmla="*/ 424249 h 745525"/>
                          <a:gd name="connsiteX1" fmla="*/ 181233 w 584887"/>
                          <a:gd name="connsiteY1" fmla="*/ 0 h 745525"/>
                          <a:gd name="connsiteX2" fmla="*/ 358346 w 584887"/>
                          <a:gd name="connsiteY2" fmla="*/ 329514 h 745525"/>
                          <a:gd name="connsiteX3" fmla="*/ 584887 w 584887"/>
                          <a:gd name="connsiteY3" fmla="*/ 745525 h 745525"/>
                          <a:gd name="connsiteX4" fmla="*/ 0 w 584887"/>
                          <a:gd name="connsiteY4" fmla="*/ 745525 h 745525"/>
                          <a:gd name="connsiteX5" fmla="*/ 0 w 584887"/>
                          <a:gd name="connsiteY5" fmla="*/ 424249 h 745525"/>
                          <a:gd name="connsiteX0" fmla="*/ 0 w 584887"/>
                          <a:gd name="connsiteY0" fmla="*/ 424249 h 745525"/>
                          <a:gd name="connsiteX1" fmla="*/ 181233 w 584887"/>
                          <a:gd name="connsiteY1" fmla="*/ 0 h 745525"/>
                          <a:gd name="connsiteX2" fmla="*/ 300681 w 584887"/>
                          <a:gd name="connsiteY2" fmla="*/ 317157 h 745525"/>
                          <a:gd name="connsiteX3" fmla="*/ 584887 w 584887"/>
                          <a:gd name="connsiteY3" fmla="*/ 745525 h 745525"/>
                          <a:gd name="connsiteX4" fmla="*/ 0 w 584887"/>
                          <a:gd name="connsiteY4" fmla="*/ 745525 h 745525"/>
                          <a:gd name="connsiteX5" fmla="*/ 0 w 584887"/>
                          <a:gd name="connsiteY5" fmla="*/ 424249 h 745525"/>
                          <a:gd name="connsiteX0" fmla="*/ 0 w 572530"/>
                          <a:gd name="connsiteY0" fmla="*/ 424249 h 745525"/>
                          <a:gd name="connsiteX1" fmla="*/ 181233 w 572530"/>
                          <a:gd name="connsiteY1" fmla="*/ 0 h 745525"/>
                          <a:gd name="connsiteX2" fmla="*/ 300681 w 572530"/>
                          <a:gd name="connsiteY2" fmla="*/ 317157 h 745525"/>
                          <a:gd name="connsiteX3" fmla="*/ 572530 w 572530"/>
                          <a:gd name="connsiteY3" fmla="*/ 391298 h 745525"/>
                          <a:gd name="connsiteX4" fmla="*/ 0 w 572530"/>
                          <a:gd name="connsiteY4" fmla="*/ 745525 h 745525"/>
                          <a:gd name="connsiteX5" fmla="*/ 0 w 572530"/>
                          <a:gd name="connsiteY5" fmla="*/ 424249 h 745525"/>
                          <a:gd name="connsiteX0" fmla="*/ 0 w 770238"/>
                          <a:gd name="connsiteY0" fmla="*/ 461319 h 745525"/>
                          <a:gd name="connsiteX1" fmla="*/ 378941 w 770238"/>
                          <a:gd name="connsiteY1" fmla="*/ 0 h 745525"/>
                          <a:gd name="connsiteX2" fmla="*/ 498389 w 770238"/>
                          <a:gd name="connsiteY2" fmla="*/ 317157 h 745525"/>
                          <a:gd name="connsiteX3" fmla="*/ 770238 w 770238"/>
                          <a:gd name="connsiteY3" fmla="*/ 391298 h 745525"/>
                          <a:gd name="connsiteX4" fmla="*/ 197708 w 770238"/>
                          <a:gd name="connsiteY4" fmla="*/ 745525 h 745525"/>
                          <a:gd name="connsiteX5" fmla="*/ 0 w 770238"/>
                          <a:gd name="connsiteY5" fmla="*/ 461319 h 745525"/>
                          <a:gd name="connsiteX0" fmla="*/ 0 w 786714"/>
                          <a:gd name="connsiteY0" fmla="*/ 477795 h 745525"/>
                          <a:gd name="connsiteX1" fmla="*/ 395417 w 786714"/>
                          <a:gd name="connsiteY1" fmla="*/ 0 h 745525"/>
                          <a:gd name="connsiteX2" fmla="*/ 514865 w 786714"/>
                          <a:gd name="connsiteY2" fmla="*/ 317157 h 745525"/>
                          <a:gd name="connsiteX3" fmla="*/ 786714 w 786714"/>
                          <a:gd name="connsiteY3" fmla="*/ 391298 h 745525"/>
                          <a:gd name="connsiteX4" fmla="*/ 214184 w 786714"/>
                          <a:gd name="connsiteY4" fmla="*/ 745525 h 745525"/>
                          <a:gd name="connsiteX5" fmla="*/ 0 w 786714"/>
                          <a:gd name="connsiteY5" fmla="*/ 477795 h 745525"/>
                          <a:gd name="connsiteX0" fmla="*/ 0 w 786714"/>
                          <a:gd name="connsiteY0" fmla="*/ 477795 h 889687"/>
                          <a:gd name="connsiteX1" fmla="*/ 395417 w 786714"/>
                          <a:gd name="connsiteY1" fmla="*/ 0 h 889687"/>
                          <a:gd name="connsiteX2" fmla="*/ 514865 w 786714"/>
                          <a:gd name="connsiteY2" fmla="*/ 317157 h 889687"/>
                          <a:gd name="connsiteX3" fmla="*/ 786714 w 786714"/>
                          <a:gd name="connsiteY3" fmla="*/ 391298 h 889687"/>
                          <a:gd name="connsiteX4" fmla="*/ 325395 w 786714"/>
                          <a:gd name="connsiteY4" fmla="*/ 889687 h 889687"/>
                          <a:gd name="connsiteX5" fmla="*/ 0 w 786714"/>
                          <a:gd name="connsiteY5" fmla="*/ 477795 h 889687"/>
                          <a:gd name="connsiteX0" fmla="*/ 0 w 786714"/>
                          <a:gd name="connsiteY0" fmla="*/ 477795 h 889687"/>
                          <a:gd name="connsiteX1" fmla="*/ 395417 w 786714"/>
                          <a:gd name="connsiteY1" fmla="*/ 0 h 889687"/>
                          <a:gd name="connsiteX2" fmla="*/ 514865 w 786714"/>
                          <a:gd name="connsiteY2" fmla="*/ 317157 h 889687"/>
                          <a:gd name="connsiteX3" fmla="*/ 786714 w 786714"/>
                          <a:gd name="connsiteY3" fmla="*/ 391298 h 889687"/>
                          <a:gd name="connsiteX4" fmla="*/ 325395 w 786714"/>
                          <a:gd name="connsiteY4" fmla="*/ 889687 h 889687"/>
                          <a:gd name="connsiteX5" fmla="*/ 168876 w 786714"/>
                          <a:gd name="connsiteY5" fmla="*/ 679622 h 889687"/>
                          <a:gd name="connsiteX6" fmla="*/ 0 w 786714"/>
                          <a:gd name="connsiteY6" fmla="*/ 477795 h 889687"/>
                          <a:gd name="connsiteX0" fmla="*/ 0 w 786714"/>
                          <a:gd name="connsiteY0" fmla="*/ 477795 h 889687"/>
                          <a:gd name="connsiteX1" fmla="*/ 395417 w 786714"/>
                          <a:gd name="connsiteY1" fmla="*/ 0 h 889687"/>
                          <a:gd name="connsiteX2" fmla="*/ 514865 w 786714"/>
                          <a:gd name="connsiteY2" fmla="*/ 317157 h 889687"/>
                          <a:gd name="connsiteX3" fmla="*/ 786714 w 786714"/>
                          <a:gd name="connsiteY3" fmla="*/ 391298 h 889687"/>
                          <a:gd name="connsiteX4" fmla="*/ 325395 w 786714"/>
                          <a:gd name="connsiteY4" fmla="*/ 889687 h 889687"/>
                          <a:gd name="connsiteX5" fmla="*/ 275968 w 786714"/>
                          <a:gd name="connsiteY5" fmla="*/ 564292 h 889687"/>
                          <a:gd name="connsiteX6" fmla="*/ 0 w 786714"/>
                          <a:gd name="connsiteY6" fmla="*/ 477795 h 889687"/>
                          <a:gd name="connsiteX0" fmla="*/ 0 w 786714"/>
                          <a:gd name="connsiteY0" fmla="*/ 480415 h 892307"/>
                          <a:gd name="connsiteX1" fmla="*/ 434718 w 786714"/>
                          <a:gd name="connsiteY1" fmla="*/ 0 h 892307"/>
                          <a:gd name="connsiteX2" fmla="*/ 514865 w 786714"/>
                          <a:gd name="connsiteY2" fmla="*/ 319777 h 892307"/>
                          <a:gd name="connsiteX3" fmla="*/ 786714 w 786714"/>
                          <a:gd name="connsiteY3" fmla="*/ 393918 h 892307"/>
                          <a:gd name="connsiteX4" fmla="*/ 325395 w 786714"/>
                          <a:gd name="connsiteY4" fmla="*/ 892307 h 892307"/>
                          <a:gd name="connsiteX5" fmla="*/ 275968 w 786714"/>
                          <a:gd name="connsiteY5" fmla="*/ 566912 h 892307"/>
                          <a:gd name="connsiteX6" fmla="*/ 0 w 786714"/>
                          <a:gd name="connsiteY6" fmla="*/ 480415 h 892307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86714"/>
                          <a:gd name="connsiteY0" fmla="*/ 396573 h 808465"/>
                          <a:gd name="connsiteX1" fmla="*/ 481879 w 786714"/>
                          <a:gd name="connsiteY1" fmla="*/ 0 h 808465"/>
                          <a:gd name="connsiteX2" fmla="*/ 514865 w 786714"/>
                          <a:gd name="connsiteY2" fmla="*/ 235935 h 808465"/>
                          <a:gd name="connsiteX3" fmla="*/ 786714 w 786714"/>
                          <a:gd name="connsiteY3" fmla="*/ 310076 h 808465"/>
                          <a:gd name="connsiteX4" fmla="*/ 325395 w 786714"/>
                          <a:gd name="connsiteY4" fmla="*/ 808465 h 808465"/>
                          <a:gd name="connsiteX5" fmla="*/ 275968 w 786714"/>
                          <a:gd name="connsiteY5" fmla="*/ 483070 h 808465"/>
                          <a:gd name="connsiteX6" fmla="*/ 0 w 786714"/>
                          <a:gd name="connsiteY6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514865 w 797194"/>
                          <a:gd name="connsiteY2" fmla="*/ 235935 h 808465"/>
                          <a:gd name="connsiteX3" fmla="*/ 797194 w 797194"/>
                          <a:gd name="connsiteY3" fmla="*/ 286495 h 808465"/>
                          <a:gd name="connsiteX4" fmla="*/ 325395 w 797194"/>
                          <a:gd name="connsiteY4" fmla="*/ 808465 h 808465"/>
                          <a:gd name="connsiteX5" fmla="*/ 275968 w 797194"/>
                          <a:gd name="connsiteY5" fmla="*/ 483070 h 808465"/>
                          <a:gd name="connsiteX6" fmla="*/ 0 w 797194"/>
                          <a:gd name="connsiteY6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514865 w 797194"/>
                          <a:gd name="connsiteY2" fmla="*/ 235935 h 808465"/>
                          <a:gd name="connsiteX3" fmla="*/ 797194 w 797194"/>
                          <a:gd name="connsiteY3" fmla="*/ 286495 h 808465"/>
                          <a:gd name="connsiteX4" fmla="*/ 325395 w 797194"/>
                          <a:gd name="connsiteY4" fmla="*/ 808465 h 808465"/>
                          <a:gd name="connsiteX5" fmla="*/ 275968 w 797194"/>
                          <a:gd name="connsiteY5" fmla="*/ 483070 h 808465"/>
                          <a:gd name="connsiteX6" fmla="*/ 0 w 797194"/>
                          <a:gd name="connsiteY6" fmla="*/ 396573 h 808465"/>
                          <a:gd name="connsiteX0" fmla="*/ 0 w 799424"/>
                          <a:gd name="connsiteY0" fmla="*/ 397939 h 809831"/>
                          <a:gd name="connsiteX1" fmla="*/ 481879 w 799424"/>
                          <a:gd name="connsiteY1" fmla="*/ 1366 h 809831"/>
                          <a:gd name="connsiteX2" fmla="*/ 797194 w 799424"/>
                          <a:gd name="connsiteY2" fmla="*/ 287861 h 809831"/>
                          <a:gd name="connsiteX3" fmla="*/ 325395 w 799424"/>
                          <a:gd name="connsiteY3" fmla="*/ 809831 h 809831"/>
                          <a:gd name="connsiteX4" fmla="*/ 275968 w 799424"/>
                          <a:gd name="connsiteY4" fmla="*/ 484436 h 809831"/>
                          <a:gd name="connsiteX5" fmla="*/ 0 w 799424"/>
                          <a:gd name="connsiteY5" fmla="*/ 397939 h 809831"/>
                          <a:gd name="connsiteX0" fmla="*/ 0 w 798810"/>
                          <a:gd name="connsiteY0" fmla="*/ 396573 h 808465"/>
                          <a:gd name="connsiteX1" fmla="*/ 481879 w 798810"/>
                          <a:gd name="connsiteY1" fmla="*/ 0 h 808465"/>
                          <a:gd name="connsiteX2" fmla="*/ 797194 w 798810"/>
                          <a:gd name="connsiteY2" fmla="*/ 286495 h 808465"/>
                          <a:gd name="connsiteX3" fmla="*/ 325395 w 798810"/>
                          <a:gd name="connsiteY3" fmla="*/ 808465 h 808465"/>
                          <a:gd name="connsiteX4" fmla="*/ 275968 w 798810"/>
                          <a:gd name="connsiteY4" fmla="*/ 483070 h 808465"/>
                          <a:gd name="connsiteX5" fmla="*/ 0 w 798810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797194"/>
                          <a:gd name="connsiteY0" fmla="*/ 396573 h 808465"/>
                          <a:gd name="connsiteX1" fmla="*/ 481879 w 797194"/>
                          <a:gd name="connsiteY1" fmla="*/ 0 h 808465"/>
                          <a:gd name="connsiteX2" fmla="*/ 797194 w 797194"/>
                          <a:gd name="connsiteY2" fmla="*/ 286495 h 808465"/>
                          <a:gd name="connsiteX3" fmla="*/ 325395 w 797194"/>
                          <a:gd name="connsiteY3" fmla="*/ 808465 h 808465"/>
                          <a:gd name="connsiteX4" fmla="*/ 275968 w 797194"/>
                          <a:gd name="connsiteY4" fmla="*/ 483070 h 808465"/>
                          <a:gd name="connsiteX5" fmla="*/ 0 w 797194"/>
                          <a:gd name="connsiteY5" fmla="*/ 396573 h 808465"/>
                          <a:gd name="connsiteX0" fmla="*/ 0 w 802434"/>
                          <a:gd name="connsiteY0" fmla="*/ 396573 h 808465"/>
                          <a:gd name="connsiteX1" fmla="*/ 481879 w 802434"/>
                          <a:gd name="connsiteY1" fmla="*/ 0 h 808465"/>
                          <a:gd name="connsiteX2" fmla="*/ 802434 w 802434"/>
                          <a:gd name="connsiteY2" fmla="*/ 278635 h 808465"/>
                          <a:gd name="connsiteX3" fmla="*/ 325395 w 802434"/>
                          <a:gd name="connsiteY3" fmla="*/ 808465 h 808465"/>
                          <a:gd name="connsiteX4" fmla="*/ 275968 w 802434"/>
                          <a:gd name="connsiteY4" fmla="*/ 483070 h 808465"/>
                          <a:gd name="connsiteX5" fmla="*/ 0 w 802434"/>
                          <a:gd name="connsiteY5" fmla="*/ 396573 h 808465"/>
                          <a:gd name="connsiteX0" fmla="*/ 0 w 802434"/>
                          <a:gd name="connsiteY0" fmla="*/ 396573 h 808465"/>
                          <a:gd name="connsiteX1" fmla="*/ 481879 w 802434"/>
                          <a:gd name="connsiteY1" fmla="*/ 0 h 808465"/>
                          <a:gd name="connsiteX2" fmla="*/ 802434 w 802434"/>
                          <a:gd name="connsiteY2" fmla="*/ 278635 h 808465"/>
                          <a:gd name="connsiteX3" fmla="*/ 325395 w 802434"/>
                          <a:gd name="connsiteY3" fmla="*/ 808465 h 808465"/>
                          <a:gd name="connsiteX4" fmla="*/ 275968 w 802434"/>
                          <a:gd name="connsiteY4" fmla="*/ 483070 h 808465"/>
                          <a:gd name="connsiteX5" fmla="*/ 0 w 802434"/>
                          <a:gd name="connsiteY5" fmla="*/ 396573 h 808465"/>
                          <a:gd name="connsiteX0" fmla="*/ 0 w 802434"/>
                          <a:gd name="connsiteY0" fmla="*/ 396573 h 808465"/>
                          <a:gd name="connsiteX1" fmla="*/ 481879 w 802434"/>
                          <a:gd name="connsiteY1" fmla="*/ 0 h 808465"/>
                          <a:gd name="connsiteX2" fmla="*/ 802434 w 802434"/>
                          <a:gd name="connsiteY2" fmla="*/ 278635 h 808465"/>
                          <a:gd name="connsiteX3" fmla="*/ 325395 w 802434"/>
                          <a:gd name="connsiteY3" fmla="*/ 808465 h 808465"/>
                          <a:gd name="connsiteX4" fmla="*/ 275968 w 802434"/>
                          <a:gd name="connsiteY4" fmla="*/ 483070 h 808465"/>
                          <a:gd name="connsiteX5" fmla="*/ 0 w 802434"/>
                          <a:gd name="connsiteY5" fmla="*/ 396573 h 808465"/>
                          <a:gd name="connsiteX0" fmla="*/ 0 w 818155"/>
                          <a:gd name="connsiteY0" fmla="*/ 396573 h 808465"/>
                          <a:gd name="connsiteX1" fmla="*/ 481879 w 818155"/>
                          <a:gd name="connsiteY1" fmla="*/ 0 h 808465"/>
                          <a:gd name="connsiteX2" fmla="*/ 818155 w 818155"/>
                          <a:gd name="connsiteY2" fmla="*/ 278635 h 808465"/>
                          <a:gd name="connsiteX3" fmla="*/ 325395 w 818155"/>
                          <a:gd name="connsiteY3" fmla="*/ 808465 h 808465"/>
                          <a:gd name="connsiteX4" fmla="*/ 275968 w 818155"/>
                          <a:gd name="connsiteY4" fmla="*/ 483070 h 808465"/>
                          <a:gd name="connsiteX5" fmla="*/ 0 w 818155"/>
                          <a:gd name="connsiteY5" fmla="*/ 396573 h 808465"/>
                          <a:gd name="connsiteX0" fmla="*/ 0 w 828635"/>
                          <a:gd name="connsiteY0" fmla="*/ 396573 h 808465"/>
                          <a:gd name="connsiteX1" fmla="*/ 481879 w 828635"/>
                          <a:gd name="connsiteY1" fmla="*/ 0 h 808465"/>
                          <a:gd name="connsiteX2" fmla="*/ 828635 w 828635"/>
                          <a:gd name="connsiteY2" fmla="*/ 286495 h 808465"/>
                          <a:gd name="connsiteX3" fmla="*/ 325395 w 828635"/>
                          <a:gd name="connsiteY3" fmla="*/ 808465 h 808465"/>
                          <a:gd name="connsiteX4" fmla="*/ 275968 w 828635"/>
                          <a:gd name="connsiteY4" fmla="*/ 483070 h 808465"/>
                          <a:gd name="connsiteX5" fmla="*/ 0 w 828635"/>
                          <a:gd name="connsiteY5" fmla="*/ 396573 h 808465"/>
                          <a:gd name="connsiteX0" fmla="*/ 0 w 828635"/>
                          <a:gd name="connsiteY0" fmla="*/ 396573 h 808465"/>
                          <a:gd name="connsiteX1" fmla="*/ 481879 w 828635"/>
                          <a:gd name="connsiteY1" fmla="*/ 0 h 808465"/>
                          <a:gd name="connsiteX2" fmla="*/ 828635 w 828635"/>
                          <a:gd name="connsiteY2" fmla="*/ 286495 h 808465"/>
                          <a:gd name="connsiteX3" fmla="*/ 325395 w 828635"/>
                          <a:gd name="connsiteY3" fmla="*/ 808465 h 808465"/>
                          <a:gd name="connsiteX4" fmla="*/ 275968 w 828635"/>
                          <a:gd name="connsiteY4" fmla="*/ 483070 h 808465"/>
                          <a:gd name="connsiteX5" fmla="*/ 0 w 828635"/>
                          <a:gd name="connsiteY5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275968 w 833875"/>
                          <a:gd name="connsiteY4" fmla="*/ 483070 h 808465"/>
                          <a:gd name="connsiteX5" fmla="*/ 0 w 833875"/>
                          <a:gd name="connsiteY5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  <a:gd name="connsiteX0" fmla="*/ 0 w 833875"/>
                          <a:gd name="connsiteY0" fmla="*/ 396573 h 808465"/>
                          <a:gd name="connsiteX1" fmla="*/ 481879 w 833875"/>
                          <a:gd name="connsiteY1" fmla="*/ 0 h 808465"/>
                          <a:gd name="connsiteX2" fmla="*/ 833875 w 833875"/>
                          <a:gd name="connsiteY2" fmla="*/ 283875 h 808465"/>
                          <a:gd name="connsiteX3" fmla="*/ 325395 w 833875"/>
                          <a:gd name="connsiteY3" fmla="*/ 808465 h 808465"/>
                          <a:gd name="connsiteX4" fmla="*/ 0 w 833875"/>
                          <a:gd name="connsiteY4" fmla="*/ 396573 h 8084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3875" h="808465">
                            <a:moveTo>
                              <a:pt x="0" y="396573"/>
                            </a:moveTo>
                            <a:lnTo>
                              <a:pt x="481879" y="0"/>
                            </a:lnTo>
                            <a:cubicBezTo>
                              <a:pt x="447060" y="311781"/>
                              <a:pt x="605811" y="303715"/>
                              <a:pt x="833875" y="283875"/>
                            </a:cubicBezTo>
                            <a:lnTo>
                              <a:pt x="325395" y="808465"/>
                            </a:lnTo>
                            <a:cubicBezTo>
                              <a:pt x="347933" y="519205"/>
                              <a:pt x="294490" y="408108"/>
                              <a:pt x="0" y="396573"/>
                            </a:cubicBezTo>
                            <a:close/>
                          </a:path>
                        </a:pathLst>
                      </a:custGeom>
                      <a:solidFill>
                        <a:srgbClr val="FEBB00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52" name="Group 51">
                        <a:extLst>
                          <a:ext uri="{FF2B5EF4-FFF2-40B4-BE49-F238E27FC236}">
                            <a16:creationId xmlns:a16="http://schemas.microsoft.com/office/drawing/2014/main" id="{1D5B5A76-3684-4A7F-921A-5AADDD7CA3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2871" y="2816173"/>
                        <a:ext cx="1371600" cy="1371600"/>
                        <a:chOff x="5365433" y="3813829"/>
                        <a:chExt cx="1371600" cy="1371600"/>
                      </a:xfrm>
                    </p:grpSpPr>
                    <p:sp>
                      <p:nvSpPr>
                        <p:cNvPr id="53" name="Oval 52">
                          <a:extLst>
                            <a:ext uri="{FF2B5EF4-FFF2-40B4-BE49-F238E27FC236}">
                              <a16:creationId xmlns:a16="http://schemas.microsoft.com/office/drawing/2014/main" id="{18370475-FC0D-4190-82D7-B4002D4576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65433" y="3813829"/>
                          <a:ext cx="1371600" cy="1371600"/>
                        </a:xfrm>
                        <a:prstGeom prst="ellipse">
                          <a:avLst/>
                        </a:prstGeom>
                        <a:solidFill>
                          <a:srgbClr val="CC9700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71BBBC7B-670A-445F-AA28-67AF43F7F0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79319" y="3970090"/>
                          <a:ext cx="1125854" cy="1125854"/>
                        </a:xfrm>
                        <a:prstGeom prst="ellipse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7" name="Freeform 242">
                      <a:extLst>
                        <a:ext uri="{FF2B5EF4-FFF2-40B4-BE49-F238E27FC236}">
                          <a16:creationId xmlns:a16="http://schemas.microsoft.com/office/drawing/2014/main" id="{623D1151-BA05-49C7-BB14-0C3F0442A4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23424" y="3832016"/>
                      <a:ext cx="47016" cy="70311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" name="Freeform 103">
                    <a:extLst>
                      <a:ext uri="{FF2B5EF4-FFF2-40B4-BE49-F238E27FC236}">
                        <a16:creationId xmlns:a16="http://schemas.microsoft.com/office/drawing/2014/main" id="{E6F1A2D5-CA6F-43B7-9CED-5D44E6A8395D}"/>
                      </a:ext>
                    </a:extLst>
                  </p:cNvPr>
                  <p:cNvSpPr/>
                  <p:nvPr/>
                </p:nvSpPr>
                <p:spPr>
                  <a:xfrm>
                    <a:off x="2540340" y="2605445"/>
                    <a:ext cx="2017376" cy="2017060"/>
                  </a:xfrm>
                  <a:custGeom>
                    <a:avLst/>
                    <a:gdLst>
                      <a:gd name="connsiteX0" fmla="*/ 289120 w 2155833"/>
                      <a:gd name="connsiteY0" fmla="*/ 0 h 2155495"/>
                      <a:gd name="connsiteX1" fmla="*/ 2155833 w 2155833"/>
                      <a:gd name="connsiteY1" fmla="*/ 1077748 h 2155495"/>
                      <a:gd name="connsiteX2" fmla="*/ 289119 w 2155833"/>
                      <a:gd name="connsiteY2" fmla="*/ 2155495 h 2155495"/>
                      <a:gd name="connsiteX3" fmla="*/ 261301 w 2155833"/>
                      <a:gd name="connsiteY3" fmla="*/ 2109705 h 2155495"/>
                      <a:gd name="connsiteX4" fmla="*/ 0 w 2155833"/>
                      <a:gd name="connsiteY4" fmla="*/ 1077748 h 2155495"/>
                      <a:gd name="connsiteX5" fmla="*/ 261301 w 2155833"/>
                      <a:gd name="connsiteY5" fmla="*/ 45791 h 2155495"/>
                      <a:gd name="connsiteX6" fmla="*/ 289120 w 2155833"/>
                      <a:gd name="connsiteY6" fmla="*/ 0 h 2155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55833" h="2155495">
                        <a:moveTo>
                          <a:pt x="289120" y="0"/>
                        </a:moveTo>
                        <a:lnTo>
                          <a:pt x="2155833" y="1077748"/>
                        </a:lnTo>
                        <a:lnTo>
                          <a:pt x="289119" y="2155495"/>
                        </a:lnTo>
                        <a:lnTo>
                          <a:pt x="261301" y="2109705"/>
                        </a:lnTo>
                        <a:cubicBezTo>
                          <a:pt x="94658" y="1802942"/>
                          <a:pt x="0" y="1451399"/>
                          <a:pt x="0" y="1077748"/>
                        </a:cubicBezTo>
                        <a:cubicBezTo>
                          <a:pt x="0" y="704097"/>
                          <a:pt x="94658" y="352554"/>
                          <a:pt x="261301" y="45791"/>
                        </a:cubicBezTo>
                        <a:lnTo>
                          <a:pt x="289120" y="0"/>
                        </a:lnTo>
                        <a:close/>
                      </a:path>
                    </a:pathLst>
                  </a:custGeom>
                  <a:solidFill>
                    <a:srgbClr val="FEBB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09C8391-414D-4E3E-81F9-C31BF4B31C80}"/>
                    </a:ext>
                  </a:extLst>
                </p:cNvPr>
                <p:cNvSpPr/>
                <p:nvPr/>
              </p:nvSpPr>
              <p:spPr>
                <a:xfrm flipH="1">
                  <a:off x="-1167970" y="4164422"/>
                  <a:ext cx="3613549" cy="4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Training and Equipment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8F693FC-7188-4FEC-8D1F-D78C898FD8AD}"/>
                  </a:ext>
                </a:extLst>
              </p:cNvPr>
              <p:cNvGrpSpPr/>
              <p:nvPr/>
            </p:nvGrpSpPr>
            <p:grpSpPr>
              <a:xfrm>
                <a:off x="383609" y="621400"/>
                <a:ext cx="4178811" cy="2834803"/>
                <a:chOff x="383609" y="621400"/>
                <a:chExt cx="4178811" cy="2834803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AB82D1E-5132-4513-B658-7FEE69B4D037}"/>
                    </a:ext>
                  </a:extLst>
                </p:cNvPr>
                <p:cNvGrpSpPr/>
                <p:nvPr/>
              </p:nvGrpSpPr>
              <p:grpSpPr>
                <a:xfrm>
                  <a:off x="2078004" y="621400"/>
                  <a:ext cx="2484416" cy="2834803"/>
                  <a:chOff x="1966662" y="645205"/>
                  <a:chExt cx="2595330" cy="296136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C53DD95E-156D-4B02-867A-85BBD02383EE}"/>
                      </a:ext>
                    </a:extLst>
                  </p:cNvPr>
                  <p:cNvGrpSpPr/>
                  <p:nvPr/>
                </p:nvGrpSpPr>
                <p:grpSpPr>
                  <a:xfrm>
                    <a:off x="1966662" y="645205"/>
                    <a:ext cx="1680954" cy="1623512"/>
                    <a:chOff x="2009128" y="456230"/>
                    <a:chExt cx="1680955" cy="1623512"/>
                  </a:xfrm>
                </p:grpSpPr>
                <p:sp>
                  <p:nvSpPr>
                    <p:cNvPr id="35" name="Rectangle 7">
                      <a:extLst>
                        <a:ext uri="{FF2B5EF4-FFF2-40B4-BE49-F238E27FC236}">
                          <a16:creationId xmlns:a16="http://schemas.microsoft.com/office/drawing/2014/main" id="{81BDA15A-9C85-48D3-9603-8BC4DF9E805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856208" y="1271277"/>
                      <a:ext cx="833875" cy="808465"/>
                    </a:xfrm>
                    <a:custGeom>
                      <a:avLst/>
                      <a:gdLst>
                        <a:gd name="connsiteX0" fmla="*/ 0 w 584887"/>
                        <a:gd name="connsiteY0" fmla="*/ 0 h 321276"/>
                        <a:gd name="connsiteX1" fmla="*/ 584887 w 584887"/>
                        <a:gd name="connsiteY1" fmla="*/ 0 h 321276"/>
                        <a:gd name="connsiteX2" fmla="*/ 584887 w 584887"/>
                        <a:gd name="connsiteY2" fmla="*/ 321276 h 321276"/>
                        <a:gd name="connsiteX3" fmla="*/ 0 w 584887"/>
                        <a:gd name="connsiteY3" fmla="*/ 321276 h 321276"/>
                        <a:gd name="connsiteX4" fmla="*/ 0 w 584887"/>
                        <a:gd name="connsiteY4" fmla="*/ 0 h 321276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584887 w 584887"/>
                        <a:gd name="connsiteY2" fmla="*/ 745525 h 745525"/>
                        <a:gd name="connsiteX3" fmla="*/ 0 w 584887"/>
                        <a:gd name="connsiteY3" fmla="*/ 745525 h 745525"/>
                        <a:gd name="connsiteX4" fmla="*/ 0 w 584887"/>
                        <a:gd name="connsiteY4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58346 w 584887"/>
                        <a:gd name="connsiteY2" fmla="*/ 329514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84887"/>
                        <a:gd name="connsiteY0" fmla="*/ 424249 h 745525"/>
                        <a:gd name="connsiteX1" fmla="*/ 181233 w 584887"/>
                        <a:gd name="connsiteY1" fmla="*/ 0 h 745525"/>
                        <a:gd name="connsiteX2" fmla="*/ 300681 w 584887"/>
                        <a:gd name="connsiteY2" fmla="*/ 317157 h 745525"/>
                        <a:gd name="connsiteX3" fmla="*/ 584887 w 584887"/>
                        <a:gd name="connsiteY3" fmla="*/ 745525 h 745525"/>
                        <a:gd name="connsiteX4" fmla="*/ 0 w 584887"/>
                        <a:gd name="connsiteY4" fmla="*/ 745525 h 745525"/>
                        <a:gd name="connsiteX5" fmla="*/ 0 w 584887"/>
                        <a:gd name="connsiteY5" fmla="*/ 424249 h 745525"/>
                        <a:gd name="connsiteX0" fmla="*/ 0 w 572530"/>
                        <a:gd name="connsiteY0" fmla="*/ 424249 h 745525"/>
                        <a:gd name="connsiteX1" fmla="*/ 181233 w 572530"/>
                        <a:gd name="connsiteY1" fmla="*/ 0 h 745525"/>
                        <a:gd name="connsiteX2" fmla="*/ 300681 w 572530"/>
                        <a:gd name="connsiteY2" fmla="*/ 317157 h 745525"/>
                        <a:gd name="connsiteX3" fmla="*/ 572530 w 572530"/>
                        <a:gd name="connsiteY3" fmla="*/ 391298 h 745525"/>
                        <a:gd name="connsiteX4" fmla="*/ 0 w 572530"/>
                        <a:gd name="connsiteY4" fmla="*/ 745525 h 745525"/>
                        <a:gd name="connsiteX5" fmla="*/ 0 w 572530"/>
                        <a:gd name="connsiteY5" fmla="*/ 424249 h 745525"/>
                        <a:gd name="connsiteX0" fmla="*/ 0 w 770238"/>
                        <a:gd name="connsiteY0" fmla="*/ 461319 h 745525"/>
                        <a:gd name="connsiteX1" fmla="*/ 378941 w 770238"/>
                        <a:gd name="connsiteY1" fmla="*/ 0 h 745525"/>
                        <a:gd name="connsiteX2" fmla="*/ 498389 w 770238"/>
                        <a:gd name="connsiteY2" fmla="*/ 317157 h 745525"/>
                        <a:gd name="connsiteX3" fmla="*/ 770238 w 770238"/>
                        <a:gd name="connsiteY3" fmla="*/ 391298 h 745525"/>
                        <a:gd name="connsiteX4" fmla="*/ 197708 w 770238"/>
                        <a:gd name="connsiteY4" fmla="*/ 745525 h 745525"/>
                        <a:gd name="connsiteX5" fmla="*/ 0 w 770238"/>
                        <a:gd name="connsiteY5" fmla="*/ 461319 h 745525"/>
                        <a:gd name="connsiteX0" fmla="*/ 0 w 786714"/>
                        <a:gd name="connsiteY0" fmla="*/ 477795 h 745525"/>
                        <a:gd name="connsiteX1" fmla="*/ 395417 w 786714"/>
                        <a:gd name="connsiteY1" fmla="*/ 0 h 745525"/>
                        <a:gd name="connsiteX2" fmla="*/ 514865 w 786714"/>
                        <a:gd name="connsiteY2" fmla="*/ 317157 h 745525"/>
                        <a:gd name="connsiteX3" fmla="*/ 786714 w 786714"/>
                        <a:gd name="connsiteY3" fmla="*/ 391298 h 745525"/>
                        <a:gd name="connsiteX4" fmla="*/ 214184 w 786714"/>
                        <a:gd name="connsiteY4" fmla="*/ 745525 h 745525"/>
                        <a:gd name="connsiteX5" fmla="*/ 0 w 786714"/>
                        <a:gd name="connsiteY5" fmla="*/ 477795 h 745525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0 w 786714"/>
                        <a:gd name="connsiteY5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168876 w 786714"/>
                        <a:gd name="connsiteY5" fmla="*/ 67962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77795 h 889687"/>
                        <a:gd name="connsiteX1" fmla="*/ 395417 w 786714"/>
                        <a:gd name="connsiteY1" fmla="*/ 0 h 889687"/>
                        <a:gd name="connsiteX2" fmla="*/ 514865 w 786714"/>
                        <a:gd name="connsiteY2" fmla="*/ 317157 h 889687"/>
                        <a:gd name="connsiteX3" fmla="*/ 786714 w 786714"/>
                        <a:gd name="connsiteY3" fmla="*/ 391298 h 889687"/>
                        <a:gd name="connsiteX4" fmla="*/ 325395 w 786714"/>
                        <a:gd name="connsiteY4" fmla="*/ 889687 h 889687"/>
                        <a:gd name="connsiteX5" fmla="*/ 275968 w 786714"/>
                        <a:gd name="connsiteY5" fmla="*/ 564292 h 889687"/>
                        <a:gd name="connsiteX6" fmla="*/ 0 w 786714"/>
                        <a:gd name="connsiteY6" fmla="*/ 477795 h 889687"/>
                        <a:gd name="connsiteX0" fmla="*/ 0 w 786714"/>
                        <a:gd name="connsiteY0" fmla="*/ 480415 h 892307"/>
                        <a:gd name="connsiteX1" fmla="*/ 434718 w 786714"/>
                        <a:gd name="connsiteY1" fmla="*/ 0 h 892307"/>
                        <a:gd name="connsiteX2" fmla="*/ 514865 w 786714"/>
                        <a:gd name="connsiteY2" fmla="*/ 319777 h 892307"/>
                        <a:gd name="connsiteX3" fmla="*/ 786714 w 786714"/>
                        <a:gd name="connsiteY3" fmla="*/ 393918 h 892307"/>
                        <a:gd name="connsiteX4" fmla="*/ 325395 w 786714"/>
                        <a:gd name="connsiteY4" fmla="*/ 892307 h 892307"/>
                        <a:gd name="connsiteX5" fmla="*/ 275968 w 786714"/>
                        <a:gd name="connsiteY5" fmla="*/ 566912 h 892307"/>
                        <a:gd name="connsiteX6" fmla="*/ 0 w 786714"/>
                        <a:gd name="connsiteY6" fmla="*/ 480415 h 892307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86714"/>
                        <a:gd name="connsiteY0" fmla="*/ 396573 h 808465"/>
                        <a:gd name="connsiteX1" fmla="*/ 481879 w 786714"/>
                        <a:gd name="connsiteY1" fmla="*/ 0 h 808465"/>
                        <a:gd name="connsiteX2" fmla="*/ 514865 w 786714"/>
                        <a:gd name="connsiteY2" fmla="*/ 235935 h 808465"/>
                        <a:gd name="connsiteX3" fmla="*/ 786714 w 786714"/>
                        <a:gd name="connsiteY3" fmla="*/ 310076 h 808465"/>
                        <a:gd name="connsiteX4" fmla="*/ 325395 w 786714"/>
                        <a:gd name="connsiteY4" fmla="*/ 808465 h 808465"/>
                        <a:gd name="connsiteX5" fmla="*/ 275968 w 786714"/>
                        <a:gd name="connsiteY5" fmla="*/ 483070 h 808465"/>
                        <a:gd name="connsiteX6" fmla="*/ 0 w 78671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514865 w 797194"/>
                        <a:gd name="connsiteY2" fmla="*/ 235935 h 808465"/>
                        <a:gd name="connsiteX3" fmla="*/ 797194 w 797194"/>
                        <a:gd name="connsiteY3" fmla="*/ 286495 h 808465"/>
                        <a:gd name="connsiteX4" fmla="*/ 325395 w 797194"/>
                        <a:gd name="connsiteY4" fmla="*/ 808465 h 808465"/>
                        <a:gd name="connsiteX5" fmla="*/ 275968 w 797194"/>
                        <a:gd name="connsiteY5" fmla="*/ 483070 h 808465"/>
                        <a:gd name="connsiteX6" fmla="*/ 0 w 797194"/>
                        <a:gd name="connsiteY6" fmla="*/ 396573 h 808465"/>
                        <a:gd name="connsiteX0" fmla="*/ 0 w 799424"/>
                        <a:gd name="connsiteY0" fmla="*/ 397939 h 809831"/>
                        <a:gd name="connsiteX1" fmla="*/ 481879 w 799424"/>
                        <a:gd name="connsiteY1" fmla="*/ 1366 h 809831"/>
                        <a:gd name="connsiteX2" fmla="*/ 797194 w 799424"/>
                        <a:gd name="connsiteY2" fmla="*/ 287861 h 809831"/>
                        <a:gd name="connsiteX3" fmla="*/ 325395 w 799424"/>
                        <a:gd name="connsiteY3" fmla="*/ 809831 h 809831"/>
                        <a:gd name="connsiteX4" fmla="*/ 275968 w 799424"/>
                        <a:gd name="connsiteY4" fmla="*/ 484436 h 809831"/>
                        <a:gd name="connsiteX5" fmla="*/ 0 w 799424"/>
                        <a:gd name="connsiteY5" fmla="*/ 397939 h 809831"/>
                        <a:gd name="connsiteX0" fmla="*/ 0 w 798810"/>
                        <a:gd name="connsiteY0" fmla="*/ 396573 h 808465"/>
                        <a:gd name="connsiteX1" fmla="*/ 481879 w 798810"/>
                        <a:gd name="connsiteY1" fmla="*/ 0 h 808465"/>
                        <a:gd name="connsiteX2" fmla="*/ 797194 w 798810"/>
                        <a:gd name="connsiteY2" fmla="*/ 286495 h 808465"/>
                        <a:gd name="connsiteX3" fmla="*/ 325395 w 798810"/>
                        <a:gd name="connsiteY3" fmla="*/ 808465 h 808465"/>
                        <a:gd name="connsiteX4" fmla="*/ 275968 w 798810"/>
                        <a:gd name="connsiteY4" fmla="*/ 483070 h 808465"/>
                        <a:gd name="connsiteX5" fmla="*/ 0 w 798810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797194"/>
                        <a:gd name="connsiteY0" fmla="*/ 396573 h 808465"/>
                        <a:gd name="connsiteX1" fmla="*/ 481879 w 797194"/>
                        <a:gd name="connsiteY1" fmla="*/ 0 h 808465"/>
                        <a:gd name="connsiteX2" fmla="*/ 797194 w 797194"/>
                        <a:gd name="connsiteY2" fmla="*/ 286495 h 808465"/>
                        <a:gd name="connsiteX3" fmla="*/ 325395 w 797194"/>
                        <a:gd name="connsiteY3" fmla="*/ 808465 h 808465"/>
                        <a:gd name="connsiteX4" fmla="*/ 275968 w 797194"/>
                        <a:gd name="connsiteY4" fmla="*/ 483070 h 808465"/>
                        <a:gd name="connsiteX5" fmla="*/ 0 w 79719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02434"/>
                        <a:gd name="connsiteY0" fmla="*/ 396573 h 808465"/>
                        <a:gd name="connsiteX1" fmla="*/ 481879 w 802434"/>
                        <a:gd name="connsiteY1" fmla="*/ 0 h 808465"/>
                        <a:gd name="connsiteX2" fmla="*/ 802434 w 802434"/>
                        <a:gd name="connsiteY2" fmla="*/ 278635 h 808465"/>
                        <a:gd name="connsiteX3" fmla="*/ 325395 w 802434"/>
                        <a:gd name="connsiteY3" fmla="*/ 808465 h 808465"/>
                        <a:gd name="connsiteX4" fmla="*/ 275968 w 802434"/>
                        <a:gd name="connsiteY4" fmla="*/ 483070 h 808465"/>
                        <a:gd name="connsiteX5" fmla="*/ 0 w 802434"/>
                        <a:gd name="connsiteY5" fmla="*/ 396573 h 808465"/>
                        <a:gd name="connsiteX0" fmla="*/ 0 w 818155"/>
                        <a:gd name="connsiteY0" fmla="*/ 396573 h 808465"/>
                        <a:gd name="connsiteX1" fmla="*/ 481879 w 818155"/>
                        <a:gd name="connsiteY1" fmla="*/ 0 h 808465"/>
                        <a:gd name="connsiteX2" fmla="*/ 818155 w 818155"/>
                        <a:gd name="connsiteY2" fmla="*/ 278635 h 808465"/>
                        <a:gd name="connsiteX3" fmla="*/ 325395 w 818155"/>
                        <a:gd name="connsiteY3" fmla="*/ 808465 h 808465"/>
                        <a:gd name="connsiteX4" fmla="*/ 275968 w 818155"/>
                        <a:gd name="connsiteY4" fmla="*/ 483070 h 808465"/>
                        <a:gd name="connsiteX5" fmla="*/ 0 w 81815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28635"/>
                        <a:gd name="connsiteY0" fmla="*/ 396573 h 808465"/>
                        <a:gd name="connsiteX1" fmla="*/ 481879 w 828635"/>
                        <a:gd name="connsiteY1" fmla="*/ 0 h 808465"/>
                        <a:gd name="connsiteX2" fmla="*/ 828635 w 828635"/>
                        <a:gd name="connsiteY2" fmla="*/ 286495 h 808465"/>
                        <a:gd name="connsiteX3" fmla="*/ 325395 w 828635"/>
                        <a:gd name="connsiteY3" fmla="*/ 808465 h 808465"/>
                        <a:gd name="connsiteX4" fmla="*/ 275968 w 828635"/>
                        <a:gd name="connsiteY4" fmla="*/ 483070 h 808465"/>
                        <a:gd name="connsiteX5" fmla="*/ 0 w 82863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275968 w 833875"/>
                        <a:gd name="connsiteY4" fmla="*/ 483070 h 808465"/>
                        <a:gd name="connsiteX5" fmla="*/ 0 w 833875"/>
                        <a:gd name="connsiteY5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  <a:gd name="connsiteX0" fmla="*/ 0 w 833875"/>
                        <a:gd name="connsiteY0" fmla="*/ 396573 h 808465"/>
                        <a:gd name="connsiteX1" fmla="*/ 481879 w 833875"/>
                        <a:gd name="connsiteY1" fmla="*/ 0 h 808465"/>
                        <a:gd name="connsiteX2" fmla="*/ 833875 w 833875"/>
                        <a:gd name="connsiteY2" fmla="*/ 283875 h 808465"/>
                        <a:gd name="connsiteX3" fmla="*/ 325395 w 833875"/>
                        <a:gd name="connsiteY3" fmla="*/ 808465 h 808465"/>
                        <a:gd name="connsiteX4" fmla="*/ 0 w 833875"/>
                        <a:gd name="connsiteY4" fmla="*/ 396573 h 8084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3875" h="808465">
                          <a:moveTo>
                            <a:pt x="0" y="396573"/>
                          </a:moveTo>
                          <a:lnTo>
                            <a:pt x="481879" y="0"/>
                          </a:lnTo>
                          <a:cubicBezTo>
                            <a:pt x="447060" y="311781"/>
                            <a:pt x="605811" y="303715"/>
                            <a:pt x="833875" y="283875"/>
                          </a:cubicBezTo>
                          <a:lnTo>
                            <a:pt x="325395" y="808465"/>
                          </a:lnTo>
                          <a:cubicBezTo>
                            <a:pt x="347933" y="519205"/>
                            <a:pt x="294490" y="408108"/>
                            <a:pt x="0" y="396573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2A71463C-143E-4957-9C2C-B5F6D1B19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09128" y="456230"/>
                      <a:ext cx="1371600" cy="1371600"/>
                      <a:chOff x="5365433" y="3813828"/>
                      <a:chExt cx="1371600" cy="1371600"/>
                    </a:xfrm>
                  </p:grpSpPr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8E8E3A7F-DFAD-4435-8AEF-BB7BA7FE0F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65433" y="3813828"/>
                        <a:ext cx="1371600" cy="1371600"/>
                      </a:xfrm>
                      <a:prstGeom prst="ellipse">
                        <a:avLst/>
                      </a:prstGeom>
                      <a:solidFill>
                        <a:srgbClr val="D76213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" name="Oval 37">
                        <a:extLst>
                          <a:ext uri="{FF2B5EF4-FFF2-40B4-BE49-F238E27FC236}">
                            <a16:creationId xmlns:a16="http://schemas.microsoft.com/office/drawing/2014/main" id="{D2BD7AEC-3091-4CF4-9250-C4C2DDF0EC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306" y="3936702"/>
                        <a:ext cx="1125854" cy="1125854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7" name="Freeform 101">
                    <a:extLst>
                      <a:ext uri="{FF2B5EF4-FFF2-40B4-BE49-F238E27FC236}">
                        <a16:creationId xmlns:a16="http://schemas.microsoft.com/office/drawing/2014/main" id="{39BFEDC2-F6B3-4DEC-944A-8FE39ADAEE77}"/>
                      </a:ext>
                    </a:extLst>
                  </p:cNvPr>
                  <p:cNvSpPr/>
                  <p:nvPr/>
                </p:nvSpPr>
                <p:spPr>
                  <a:xfrm>
                    <a:off x="2815335" y="1588259"/>
                    <a:ext cx="1746657" cy="2018306"/>
                  </a:xfrm>
                  <a:custGeom>
                    <a:avLst/>
                    <a:gdLst>
                      <a:gd name="connsiteX0" fmla="*/ 1866535 w 1866535"/>
                      <a:gd name="connsiteY0" fmla="*/ 0 h 2156826"/>
                      <a:gd name="connsiteX1" fmla="*/ 1866535 w 1866535"/>
                      <a:gd name="connsiteY1" fmla="*/ 2156826 h 2156826"/>
                      <a:gd name="connsiteX2" fmla="*/ 0 w 1866535"/>
                      <a:gd name="connsiteY2" fmla="*/ 1079181 h 2156826"/>
                      <a:gd name="connsiteX3" fmla="*/ 75875 w 1866535"/>
                      <a:gd name="connsiteY3" fmla="*/ 954287 h 2156826"/>
                      <a:gd name="connsiteX4" fmla="*/ 1649752 w 1866535"/>
                      <a:gd name="connsiteY4" fmla="*/ 10947 h 2156826"/>
                      <a:gd name="connsiteX5" fmla="*/ 1866535 w 1866535"/>
                      <a:gd name="connsiteY5" fmla="*/ 0 h 2156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6535" h="2156826">
                        <a:moveTo>
                          <a:pt x="1866535" y="0"/>
                        </a:moveTo>
                        <a:lnTo>
                          <a:pt x="1866535" y="2156826"/>
                        </a:lnTo>
                        <a:lnTo>
                          <a:pt x="0" y="1079181"/>
                        </a:lnTo>
                        <a:lnTo>
                          <a:pt x="75875" y="954287"/>
                        </a:lnTo>
                        <a:cubicBezTo>
                          <a:pt x="426031" y="435988"/>
                          <a:pt x="994730" y="77468"/>
                          <a:pt x="1649752" y="10947"/>
                        </a:cubicBezTo>
                        <a:lnTo>
                          <a:pt x="1866535" y="0"/>
                        </a:lnTo>
                        <a:close/>
                      </a:path>
                    </a:pathLst>
                  </a:custGeom>
                  <a:solidFill>
                    <a:srgbClr val="ED7D3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F34E5A2-1175-4471-BAE0-895507C659F0}"/>
                    </a:ext>
                  </a:extLst>
                </p:cNvPr>
                <p:cNvSpPr/>
                <p:nvPr/>
              </p:nvSpPr>
              <p:spPr>
                <a:xfrm flipH="1">
                  <a:off x="383609" y="1895391"/>
                  <a:ext cx="2102025" cy="441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Communication</a:t>
                  </a:r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F4A8E6-94FE-4E19-BD31-5B46F74A3420}"/>
                </a:ext>
              </a:extLst>
            </p:cNvPr>
            <p:cNvSpPr/>
            <p:nvPr/>
          </p:nvSpPr>
          <p:spPr>
            <a:xfrm>
              <a:off x="3048272" y="1946701"/>
              <a:ext cx="3036493" cy="303319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3E21BA-7628-40B4-986B-648D80C8C84B}"/>
                </a:ext>
              </a:extLst>
            </p:cNvPr>
            <p:cNvGrpSpPr/>
            <p:nvPr/>
          </p:nvGrpSpPr>
          <p:grpSpPr>
            <a:xfrm>
              <a:off x="2995912" y="2187846"/>
              <a:ext cx="2244267" cy="2471014"/>
              <a:chOff x="2995912" y="2187846"/>
              <a:chExt cx="2244267" cy="247101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3975E2D-C62D-434C-97D5-FD3BD0E4DE55}"/>
                  </a:ext>
                </a:extLst>
              </p:cNvPr>
              <p:cNvGrpSpPr/>
              <p:nvPr/>
            </p:nvGrpSpPr>
            <p:grpSpPr>
              <a:xfrm flipH="1">
                <a:off x="3892855" y="2267738"/>
                <a:ext cx="1347324" cy="2391122"/>
                <a:chOff x="2255857" y="1597687"/>
                <a:chExt cx="2485435" cy="4410951"/>
              </a:xfrm>
            </p:grpSpPr>
            <p:sp>
              <p:nvSpPr>
                <p:cNvPr id="16" name="Freeform 195">
                  <a:extLst>
                    <a:ext uri="{FF2B5EF4-FFF2-40B4-BE49-F238E27FC236}">
                      <a16:creationId xmlns:a16="http://schemas.microsoft.com/office/drawing/2014/main" id="{BF434844-D571-4348-B52A-E07073875B52}"/>
                    </a:ext>
                  </a:extLst>
                </p:cNvPr>
                <p:cNvSpPr/>
                <p:nvPr/>
              </p:nvSpPr>
              <p:spPr>
                <a:xfrm>
                  <a:off x="2255857" y="1597687"/>
                  <a:ext cx="2485435" cy="4410951"/>
                </a:xfrm>
                <a:custGeom>
                  <a:avLst/>
                  <a:gdLst>
                    <a:gd name="connsiteX0" fmla="*/ 1977226 w 2471893"/>
                    <a:gd name="connsiteY0" fmla="*/ 1898519 h 4404607"/>
                    <a:gd name="connsiteX1" fmla="*/ 1954484 w 2471893"/>
                    <a:gd name="connsiteY1" fmla="*/ 1918673 h 4404607"/>
                    <a:gd name="connsiteX2" fmla="*/ 1723916 w 2471893"/>
                    <a:gd name="connsiteY2" fmla="*/ 2058265 h 4404607"/>
                    <a:gd name="connsiteX3" fmla="*/ 601086 w 2471893"/>
                    <a:gd name="connsiteY3" fmla="*/ 2058265 h 4404607"/>
                    <a:gd name="connsiteX4" fmla="*/ 599001 w 2471893"/>
                    <a:gd name="connsiteY4" fmla="*/ 2069813 h 4404607"/>
                    <a:gd name="connsiteX5" fmla="*/ 273947 w 2471893"/>
                    <a:gd name="connsiteY5" fmla="*/ 3879188 h 4404607"/>
                    <a:gd name="connsiteX6" fmla="*/ 542611 w 2471893"/>
                    <a:gd name="connsiteY6" fmla="*/ 4149968 h 4404607"/>
                    <a:gd name="connsiteX7" fmla="*/ 1994103 w 2471893"/>
                    <a:gd name="connsiteY7" fmla="*/ 4145015 h 4404607"/>
                    <a:gd name="connsiteX8" fmla="*/ 2245096 w 2471893"/>
                    <a:gd name="connsiteY8" fmla="*/ 3828422 h 4404607"/>
                    <a:gd name="connsiteX9" fmla="*/ 2031020 w 2471893"/>
                    <a:gd name="connsiteY9" fmla="*/ 2360972 h 4404607"/>
                    <a:gd name="connsiteX10" fmla="*/ 1243482 w 2471893"/>
                    <a:gd name="connsiteY10" fmla="*/ 0 h 4404607"/>
                    <a:gd name="connsiteX11" fmla="*/ 2471893 w 2471893"/>
                    <a:gd name="connsiteY11" fmla="*/ 1229868 h 4404607"/>
                    <a:gd name="connsiteX12" fmla="*/ 2191384 w 2471893"/>
                    <a:gd name="connsiteY12" fmla="*/ 2012178 h 4404607"/>
                    <a:gd name="connsiteX13" fmla="*/ 2169459 w 2471893"/>
                    <a:gd name="connsiteY13" fmla="*/ 2036330 h 4404607"/>
                    <a:gd name="connsiteX14" fmla="*/ 2016489 w 2471893"/>
                    <a:gd name="connsiteY14" fmla="*/ 1863722 h 4404607"/>
                    <a:gd name="connsiteX15" fmla="*/ 1981551 w 2471893"/>
                    <a:gd name="connsiteY15" fmla="*/ 1894686 h 4404607"/>
                    <a:gd name="connsiteX16" fmla="*/ 2042258 w 2471893"/>
                    <a:gd name="connsiteY16" fmla="*/ 2095669 h 4404607"/>
                    <a:gd name="connsiteX17" fmla="*/ 2299951 w 2471893"/>
                    <a:gd name="connsiteY17" fmla="*/ 2778370 h 4404607"/>
                    <a:gd name="connsiteX18" fmla="*/ 2453439 w 2471893"/>
                    <a:gd name="connsiteY18" fmla="*/ 3783204 h 4404607"/>
                    <a:gd name="connsiteX19" fmla="*/ 2001703 w 2471893"/>
                    <a:gd name="connsiteY19" fmla="*/ 4373373 h 4404607"/>
                    <a:gd name="connsiteX20" fmla="*/ 1899922 w 2471893"/>
                    <a:gd name="connsiteY20" fmla="*/ 4401220 h 4404607"/>
                    <a:gd name="connsiteX21" fmla="*/ 1898874 w 2471893"/>
                    <a:gd name="connsiteY21" fmla="*/ 4403559 h 4404607"/>
                    <a:gd name="connsiteX22" fmla="*/ 1891352 w 2471893"/>
                    <a:gd name="connsiteY22" fmla="*/ 4403564 h 4404607"/>
                    <a:gd name="connsiteX23" fmla="*/ 1887540 w 2471893"/>
                    <a:gd name="connsiteY23" fmla="*/ 4404607 h 4404607"/>
                    <a:gd name="connsiteX24" fmla="*/ 1887951 w 2471893"/>
                    <a:gd name="connsiteY24" fmla="*/ 4403567 h 4404607"/>
                    <a:gd name="connsiteX25" fmla="*/ 427054 w 2471893"/>
                    <a:gd name="connsiteY25" fmla="*/ 4404556 h 4404607"/>
                    <a:gd name="connsiteX26" fmla="*/ 0 w 2471893"/>
                    <a:gd name="connsiteY26" fmla="*/ 3902138 h 4404607"/>
                    <a:gd name="connsiteX27" fmla="*/ 168335 w 2471893"/>
                    <a:gd name="connsiteY27" fmla="*/ 2975178 h 4404607"/>
                    <a:gd name="connsiteX28" fmla="*/ 344735 w 2471893"/>
                    <a:gd name="connsiteY28" fmla="*/ 2058265 h 4404607"/>
                    <a:gd name="connsiteX29" fmla="*/ 337417 w 2471893"/>
                    <a:gd name="connsiteY29" fmla="*/ 2058265 h 4404607"/>
                    <a:gd name="connsiteX30" fmla="*/ 295580 w 2471893"/>
                    <a:gd name="connsiteY30" fmla="*/ 2012178 h 4404607"/>
                    <a:gd name="connsiteX31" fmla="*/ 15071 w 2471893"/>
                    <a:gd name="connsiteY31" fmla="*/ 1229868 h 4404607"/>
                    <a:gd name="connsiteX32" fmla="*/ 1243482 w 2471893"/>
                    <a:gd name="connsiteY32" fmla="*/ 0 h 4404607"/>
                    <a:gd name="connsiteX0" fmla="*/ 1977226 w 2471893"/>
                    <a:gd name="connsiteY0" fmla="*/ 1898519 h 4404607"/>
                    <a:gd name="connsiteX1" fmla="*/ 1954484 w 2471893"/>
                    <a:gd name="connsiteY1" fmla="*/ 1918673 h 4404607"/>
                    <a:gd name="connsiteX2" fmla="*/ 1723916 w 2471893"/>
                    <a:gd name="connsiteY2" fmla="*/ 2058265 h 4404607"/>
                    <a:gd name="connsiteX3" fmla="*/ 601086 w 2471893"/>
                    <a:gd name="connsiteY3" fmla="*/ 2058265 h 4404607"/>
                    <a:gd name="connsiteX4" fmla="*/ 599001 w 2471893"/>
                    <a:gd name="connsiteY4" fmla="*/ 2069813 h 4404607"/>
                    <a:gd name="connsiteX5" fmla="*/ 273947 w 2471893"/>
                    <a:gd name="connsiteY5" fmla="*/ 3879188 h 4404607"/>
                    <a:gd name="connsiteX6" fmla="*/ 542611 w 2471893"/>
                    <a:gd name="connsiteY6" fmla="*/ 4149968 h 4404607"/>
                    <a:gd name="connsiteX7" fmla="*/ 1994103 w 2471893"/>
                    <a:gd name="connsiteY7" fmla="*/ 4145015 h 4404607"/>
                    <a:gd name="connsiteX8" fmla="*/ 2245096 w 2471893"/>
                    <a:gd name="connsiteY8" fmla="*/ 3828422 h 4404607"/>
                    <a:gd name="connsiteX9" fmla="*/ 2031020 w 2471893"/>
                    <a:gd name="connsiteY9" fmla="*/ 2360972 h 4404607"/>
                    <a:gd name="connsiteX10" fmla="*/ 1977226 w 2471893"/>
                    <a:gd name="connsiteY10" fmla="*/ 1898519 h 4404607"/>
                    <a:gd name="connsiteX11" fmla="*/ 1243482 w 2471893"/>
                    <a:gd name="connsiteY11" fmla="*/ 0 h 4404607"/>
                    <a:gd name="connsiteX12" fmla="*/ 2471893 w 2471893"/>
                    <a:gd name="connsiteY12" fmla="*/ 1229868 h 4404607"/>
                    <a:gd name="connsiteX13" fmla="*/ 2191384 w 2471893"/>
                    <a:gd name="connsiteY13" fmla="*/ 2012178 h 4404607"/>
                    <a:gd name="connsiteX14" fmla="*/ 2169459 w 2471893"/>
                    <a:gd name="connsiteY14" fmla="*/ 2036330 h 4404607"/>
                    <a:gd name="connsiteX15" fmla="*/ 2016489 w 2471893"/>
                    <a:gd name="connsiteY15" fmla="*/ 1863722 h 4404607"/>
                    <a:gd name="connsiteX16" fmla="*/ 1981551 w 2471893"/>
                    <a:gd name="connsiteY16" fmla="*/ 1894686 h 4404607"/>
                    <a:gd name="connsiteX17" fmla="*/ 2042258 w 2471893"/>
                    <a:gd name="connsiteY17" fmla="*/ 2095669 h 4404607"/>
                    <a:gd name="connsiteX18" fmla="*/ 2299951 w 2471893"/>
                    <a:gd name="connsiteY18" fmla="*/ 2778370 h 4404607"/>
                    <a:gd name="connsiteX19" fmla="*/ 2453439 w 2471893"/>
                    <a:gd name="connsiteY19" fmla="*/ 3783204 h 4404607"/>
                    <a:gd name="connsiteX20" fmla="*/ 2001703 w 2471893"/>
                    <a:gd name="connsiteY20" fmla="*/ 4373373 h 4404607"/>
                    <a:gd name="connsiteX21" fmla="*/ 1899922 w 2471893"/>
                    <a:gd name="connsiteY21" fmla="*/ 4401220 h 4404607"/>
                    <a:gd name="connsiteX22" fmla="*/ 1898874 w 2471893"/>
                    <a:gd name="connsiteY22" fmla="*/ 4403559 h 4404607"/>
                    <a:gd name="connsiteX23" fmla="*/ 1891352 w 2471893"/>
                    <a:gd name="connsiteY23" fmla="*/ 4403564 h 4404607"/>
                    <a:gd name="connsiteX24" fmla="*/ 1887540 w 2471893"/>
                    <a:gd name="connsiteY24" fmla="*/ 4404607 h 4404607"/>
                    <a:gd name="connsiteX25" fmla="*/ 427054 w 2471893"/>
                    <a:gd name="connsiteY25" fmla="*/ 4404556 h 4404607"/>
                    <a:gd name="connsiteX26" fmla="*/ 0 w 2471893"/>
                    <a:gd name="connsiteY26" fmla="*/ 3902138 h 4404607"/>
                    <a:gd name="connsiteX27" fmla="*/ 168335 w 2471893"/>
                    <a:gd name="connsiteY27" fmla="*/ 2975178 h 4404607"/>
                    <a:gd name="connsiteX28" fmla="*/ 344735 w 2471893"/>
                    <a:gd name="connsiteY28" fmla="*/ 2058265 h 4404607"/>
                    <a:gd name="connsiteX29" fmla="*/ 337417 w 2471893"/>
                    <a:gd name="connsiteY29" fmla="*/ 2058265 h 4404607"/>
                    <a:gd name="connsiteX30" fmla="*/ 295580 w 2471893"/>
                    <a:gd name="connsiteY30" fmla="*/ 2012178 h 4404607"/>
                    <a:gd name="connsiteX31" fmla="*/ 15071 w 2471893"/>
                    <a:gd name="connsiteY31" fmla="*/ 1229868 h 4404607"/>
                    <a:gd name="connsiteX32" fmla="*/ 1243482 w 2471893"/>
                    <a:gd name="connsiteY32" fmla="*/ 0 h 4404607"/>
                    <a:gd name="connsiteX0" fmla="*/ 1977226 w 2471893"/>
                    <a:gd name="connsiteY0" fmla="*/ 1898519 h 4404556"/>
                    <a:gd name="connsiteX1" fmla="*/ 1954484 w 2471893"/>
                    <a:gd name="connsiteY1" fmla="*/ 1918673 h 4404556"/>
                    <a:gd name="connsiteX2" fmla="*/ 1723916 w 2471893"/>
                    <a:gd name="connsiteY2" fmla="*/ 2058265 h 4404556"/>
                    <a:gd name="connsiteX3" fmla="*/ 601086 w 2471893"/>
                    <a:gd name="connsiteY3" fmla="*/ 2058265 h 4404556"/>
                    <a:gd name="connsiteX4" fmla="*/ 599001 w 2471893"/>
                    <a:gd name="connsiteY4" fmla="*/ 2069813 h 4404556"/>
                    <a:gd name="connsiteX5" fmla="*/ 273947 w 2471893"/>
                    <a:gd name="connsiteY5" fmla="*/ 3879188 h 4404556"/>
                    <a:gd name="connsiteX6" fmla="*/ 542611 w 2471893"/>
                    <a:gd name="connsiteY6" fmla="*/ 4149968 h 4404556"/>
                    <a:gd name="connsiteX7" fmla="*/ 1994103 w 2471893"/>
                    <a:gd name="connsiteY7" fmla="*/ 4145015 h 4404556"/>
                    <a:gd name="connsiteX8" fmla="*/ 2245096 w 2471893"/>
                    <a:gd name="connsiteY8" fmla="*/ 3828422 h 4404556"/>
                    <a:gd name="connsiteX9" fmla="*/ 2031020 w 2471893"/>
                    <a:gd name="connsiteY9" fmla="*/ 2360972 h 4404556"/>
                    <a:gd name="connsiteX10" fmla="*/ 1977226 w 2471893"/>
                    <a:gd name="connsiteY10" fmla="*/ 1898519 h 4404556"/>
                    <a:gd name="connsiteX11" fmla="*/ 1243482 w 2471893"/>
                    <a:gd name="connsiteY11" fmla="*/ 0 h 4404556"/>
                    <a:gd name="connsiteX12" fmla="*/ 2471893 w 2471893"/>
                    <a:gd name="connsiteY12" fmla="*/ 1229868 h 4404556"/>
                    <a:gd name="connsiteX13" fmla="*/ 2191384 w 2471893"/>
                    <a:gd name="connsiteY13" fmla="*/ 2012178 h 4404556"/>
                    <a:gd name="connsiteX14" fmla="*/ 2169459 w 2471893"/>
                    <a:gd name="connsiteY14" fmla="*/ 2036330 h 4404556"/>
                    <a:gd name="connsiteX15" fmla="*/ 2016489 w 2471893"/>
                    <a:gd name="connsiteY15" fmla="*/ 1863722 h 4404556"/>
                    <a:gd name="connsiteX16" fmla="*/ 1981551 w 2471893"/>
                    <a:gd name="connsiteY16" fmla="*/ 1894686 h 4404556"/>
                    <a:gd name="connsiteX17" fmla="*/ 2042258 w 2471893"/>
                    <a:gd name="connsiteY17" fmla="*/ 2095669 h 4404556"/>
                    <a:gd name="connsiteX18" fmla="*/ 2299951 w 2471893"/>
                    <a:gd name="connsiteY18" fmla="*/ 2778370 h 4404556"/>
                    <a:gd name="connsiteX19" fmla="*/ 2453439 w 2471893"/>
                    <a:gd name="connsiteY19" fmla="*/ 3783204 h 4404556"/>
                    <a:gd name="connsiteX20" fmla="*/ 2001703 w 2471893"/>
                    <a:gd name="connsiteY20" fmla="*/ 4373373 h 4404556"/>
                    <a:gd name="connsiteX21" fmla="*/ 1899922 w 2471893"/>
                    <a:gd name="connsiteY21" fmla="*/ 4401220 h 4404556"/>
                    <a:gd name="connsiteX22" fmla="*/ 1898874 w 2471893"/>
                    <a:gd name="connsiteY22" fmla="*/ 4403559 h 4404556"/>
                    <a:gd name="connsiteX23" fmla="*/ 1891352 w 2471893"/>
                    <a:gd name="connsiteY23" fmla="*/ 4403564 h 4404556"/>
                    <a:gd name="connsiteX24" fmla="*/ 427054 w 2471893"/>
                    <a:gd name="connsiteY24" fmla="*/ 4404556 h 4404556"/>
                    <a:gd name="connsiteX25" fmla="*/ 0 w 2471893"/>
                    <a:gd name="connsiteY25" fmla="*/ 3902138 h 4404556"/>
                    <a:gd name="connsiteX26" fmla="*/ 168335 w 2471893"/>
                    <a:gd name="connsiteY26" fmla="*/ 2975178 h 4404556"/>
                    <a:gd name="connsiteX27" fmla="*/ 344735 w 2471893"/>
                    <a:gd name="connsiteY27" fmla="*/ 2058265 h 4404556"/>
                    <a:gd name="connsiteX28" fmla="*/ 337417 w 2471893"/>
                    <a:gd name="connsiteY28" fmla="*/ 2058265 h 4404556"/>
                    <a:gd name="connsiteX29" fmla="*/ 295580 w 2471893"/>
                    <a:gd name="connsiteY29" fmla="*/ 2012178 h 4404556"/>
                    <a:gd name="connsiteX30" fmla="*/ 15071 w 2471893"/>
                    <a:gd name="connsiteY30" fmla="*/ 1229868 h 4404556"/>
                    <a:gd name="connsiteX31" fmla="*/ 1243482 w 2471893"/>
                    <a:gd name="connsiteY31" fmla="*/ 0 h 4404556"/>
                    <a:gd name="connsiteX0" fmla="*/ 1977226 w 2471893"/>
                    <a:gd name="connsiteY0" fmla="*/ 1898519 h 4404556"/>
                    <a:gd name="connsiteX1" fmla="*/ 1954484 w 2471893"/>
                    <a:gd name="connsiteY1" fmla="*/ 1918673 h 4404556"/>
                    <a:gd name="connsiteX2" fmla="*/ 1723916 w 2471893"/>
                    <a:gd name="connsiteY2" fmla="*/ 2058265 h 4404556"/>
                    <a:gd name="connsiteX3" fmla="*/ 601086 w 2471893"/>
                    <a:gd name="connsiteY3" fmla="*/ 2058265 h 4404556"/>
                    <a:gd name="connsiteX4" fmla="*/ 599001 w 2471893"/>
                    <a:gd name="connsiteY4" fmla="*/ 2069813 h 4404556"/>
                    <a:gd name="connsiteX5" fmla="*/ 273947 w 2471893"/>
                    <a:gd name="connsiteY5" fmla="*/ 3879188 h 4404556"/>
                    <a:gd name="connsiteX6" fmla="*/ 542611 w 2471893"/>
                    <a:gd name="connsiteY6" fmla="*/ 4149968 h 4404556"/>
                    <a:gd name="connsiteX7" fmla="*/ 1994103 w 2471893"/>
                    <a:gd name="connsiteY7" fmla="*/ 4145015 h 4404556"/>
                    <a:gd name="connsiteX8" fmla="*/ 2245096 w 2471893"/>
                    <a:gd name="connsiteY8" fmla="*/ 3828422 h 4404556"/>
                    <a:gd name="connsiteX9" fmla="*/ 2031020 w 2471893"/>
                    <a:gd name="connsiteY9" fmla="*/ 2360972 h 4404556"/>
                    <a:gd name="connsiteX10" fmla="*/ 1977226 w 2471893"/>
                    <a:gd name="connsiteY10" fmla="*/ 1898519 h 4404556"/>
                    <a:gd name="connsiteX11" fmla="*/ 1243482 w 2471893"/>
                    <a:gd name="connsiteY11" fmla="*/ 0 h 4404556"/>
                    <a:gd name="connsiteX12" fmla="*/ 2471893 w 2471893"/>
                    <a:gd name="connsiteY12" fmla="*/ 1229868 h 4404556"/>
                    <a:gd name="connsiteX13" fmla="*/ 2191384 w 2471893"/>
                    <a:gd name="connsiteY13" fmla="*/ 2012178 h 4404556"/>
                    <a:gd name="connsiteX14" fmla="*/ 2169459 w 2471893"/>
                    <a:gd name="connsiteY14" fmla="*/ 2036330 h 4404556"/>
                    <a:gd name="connsiteX15" fmla="*/ 2016489 w 2471893"/>
                    <a:gd name="connsiteY15" fmla="*/ 1863722 h 4404556"/>
                    <a:gd name="connsiteX16" fmla="*/ 1981551 w 2471893"/>
                    <a:gd name="connsiteY16" fmla="*/ 1894686 h 4404556"/>
                    <a:gd name="connsiteX17" fmla="*/ 2042258 w 2471893"/>
                    <a:gd name="connsiteY17" fmla="*/ 2095669 h 4404556"/>
                    <a:gd name="connsiteX18" fmla="*/ 2299951 w 2471893"/>
                    <a:gd name="connsiteY18" fmla="*/ 2778370 h 4404556"/>
                    <a:gd name="connsiteX19" fmla="*/ 2453439 w 2471893"/>
                    <a:gd name="connsiteY19" fmla="*/ 3783204 h 4404556"/>
                    <a:gd name="connsiteX20" fmla="*/ 2001703 w 2471893"/>
                    <a:gd name="connsiteY20" fmla="*/ 4373373 h 4404556"/>
                    <a:gd name="connsiteX21" fmla="*/ 1899922 w 2471893"/>
                    <a:gd name="connsiteY21" fmla="*/ 4401220 h 4404556"/>
                    <a:gd name="connsiteX22" fmla="*/ 1898874 w 2471893"/>
                    <a:gd name="connsiteY22" fmla="*/ 4403559 h 4404556"/>
                    <a:gd name="connsiteX23" fmla="*/ 427054 w 2471893"/>
                    <a:gd name="connsiteY23" fmla="*/ 4404556 h 4404556"/>
                    <a:gd name="connsiteX24" fmla="*/ 0 w 2471893"/>
                    <a:gd name="connsiteY24" fmla="*/ 3902138 h 4404556"/>
                    <a:gd name="connsiteX25" fmla="*/ 168335 w 2471893"/>
                    <a:gd name="connsiteY25" fmla="*/ 2975178 h 4404556"/>
                    <a:gd name="connsiteX26" fmla="*/ 344735 w 2471893"/>
                    <a:gd name="connsiteY26" fmla="*/ 2058265 h 4404556"/>
                    <a:gd name="connsiteX27" fmla="*/ 337417 w 2471893"/>
                    <a:gd name="connsiteY27" fmla="*/ 2058265 h 4404556"/>
                    <a:gd name="connsiteX28" fmla="*/ 295580 w 2471893"/>
                    <a:gd name="connsiteY28" fmla="*/ 2012178 h 4404556"/>
                    <a:gd name="connsiteX29" fmla="*/ 15071 w 2471893"/>
                    <a:gd name="connsiteY29" fmla="*/ 1229868 h 4404556"/>
                    <a:gd name="connsiteX30" fmla="*/ 1243482 w 2471893"/>
                    <a:gd name="connsiteY30" fmla="*/ 0 h 4404556"/>
                    <a:gd name="connsiteX0" fmla="*/ 1977226 w 2471893"/>
                    <a:gd name="connsiteY0" fmla="*/ 1898519 h 4404556"/>
                    <a:gd name="connsiteX1" fmla="*/ 1954484 w 2471893"/>
                    <a:gd name="connsiteY1" fmla="*/ 1918673 h 4404556"/>
                    <a:gd name="connsiteX2" fmla="*/ 1723916 w 2471893"/>
                    <a:gd name="connsiteY2" fmla="*/ 2058265 h 4404556"/>
                    <a:gd name="connsiteX3" fmla="*/ 601086 w 2471893"/>
                    <a:gd name="connsiteY3" fmla="*/ 2058265 h 4404556"/>
                    <a:gd name="connsiteX4" fmla="*/ 599001 w 2471893"/>
                    <a:gd name="connsiteY4" fmla="*/ 2069813 h 4404556"/>
                    <a:gd name="connsiteX5" fmla="*/ 273947 w 2471893"/>
                    <a:gd name="connsiteY5" fmla="*/ 3879188 h 4404556"/>
                    <a:gd name="connsiteX6" fmla="*/ 542611 w 2471893"/>
                    <a:gd name="connsiteY6" fmla="*/ 4149968 h 4404556"/>
                    <a:gd name="connsiteX7" fmla="*/ 1994103 w 2471893"/>
                    <a:gd name="connsiteY7" fmla="*/ 4145015 h 4404556"/>
                    <a:gd name="connsiteX8" fmla="*/ 2245096 w 2471893"/>
                    <a:gd name="connsiteY8" fmla="*/ 3828422 h 4404556"/>
                    <a:gd name="connsiteX9" fmla="*/ 2031020 w 2471893"/>
                    <a:gd name="connsiteY9" fmla="*/ 2360972 h 4404556"/>
                    <a:gd name="connsiteX10" fmla="*/ 1977226 w 2471893"/>
                    <a:gd name="connsiteY10" fmla="*/ 1898519 h 4404556"/>
                    <a:gd name="connsiteX11" fmla="*/ 1243482 w 2471893"/>
                    <a:gd name="connsiteY11" fmla="*/ 0 h 4404556"/>
                    <a:gd name="connsiteX12" fmla="*/ 2471893 w 2471893"/>
                    <a:gd name="connsiteY12" fmla="*/ 1229868 h 4404556"/>
                    <a:gd name="connsiteX13" fmla="*/ 2191384 w 2471893"/>
                    <a:gd name="connsiteY13" fmla="*/ 2012178 h 4404556"/>
                    <a:gd name="connsiteX14" fmla="*/ 2169459 w 2471893"/>
                    <a:gd name="connsiteY14" fmla="*/ 2036330 h 4404556"/>
                    <a:gd name="connsiteX15" fmla="*/ 2016489 w 2471893"/>
                    <a:gd name="connsiteY15" fmla="*/ 1863722 h 4404556"/>
                    <a:gd name="connsiteX16" fmla="*/ 1981551 w 2471893"/>
                    <a:gd name="connsiteY16" fmla="*/ 1894686 h 4404556"/>
                    <a:gd name="connsiteX17" fmla="*/ 2042258 w 2471893"/>
                    <a:gd name="connsiteY17" fmla="*/ 2095669 h 4404556"/>
                    <a:gd name="connsiteX18" fmla="*/ 2299951 w 2471893"/>
                    <a:gd name="connsiteY18" fmla="*/ 2778370 h 4404556"/>
                    <a:gd name="connsiteX19" fmla="*/ 2453439 w 2471893"/>
                    <a:gd name="connsiteY19" fmla="*/ 3783204 h 4404556"/>
                    <a:gd name="connsiteX20" fmla="*/ 2001703 w 2471893"/>
                    <a:gd name="connsiteY20" fmla="*/ 4373373 h 4404556"/>
                    <a:gd name="connsiteX21" fmla="*/ 1899922 w 2471893"/>
                    <a:gd name="connsiteY21" fmla="*/ 4401220 h 4404556"/>
                    <a:gd name="connsiteX22" fmla="*/ 427054 w 2471893"/>
                    <a:gd name="connsiteY22" fmla="*/ 4404556 h 4404556"/>
                    <a:gd name="connsiteX23" fmla="*/ 0 w 2471893"/>
                    <a:gd name="connsiteY23" fmla="*/ 3902138 h 4404556"/>
                    <a:gd name="connsiteX24" fmla="*/ 168335 w 2471893"/>
                    <a:gd name="connsiteY24" fmla="*/ 2975178 h 4404556"/>
                    <a:gd name="connsiteX25" fmla="*/ 344735 w 2471893"/>
                    <a:gd name="connsiteY25" fmla="*/ 2058265 h 4404556"/>
                    <a:gd name="connsiteX26" fmla="*/ 337417 w 2471893"/>
                    <a:gd name="connsiteY26" fmla="*/ 2058265 h 4404556"/>
                    <a:gd name="connsiteX27" fmla="*/ 295580 w 2471893"/>
                    <a:gd name="connsiteY27" fmla="*/ 2012178 h 4404556"/>
                    <a:gd name="connsiteX28" fmla="*/ 15071 w 2471893"/>
                    <a:gd name="connsiteY28" fmla="*/ 1229868 h 4404556"/>
                    <a:gd name="connsiteX29" fmla="*/ 1243482 w 2471893"/>
                    <a:gd name="connsiteY29" fmla="*/ 0 h 4404556"/>
                    <a:gd name="connsiteX0" fmla="*/ 1977226 w 2471893"/>
                    <a:gd name="connsiteY0" fmla="*/ 1898519 h 4404556"/>
                    <a:gd name="connsiteX1" fmla="*/ 1954484 w 2471893"/>
                    <a:gd name="connsiteY1" fmla="*/ 1918673 h 4404556"/>
                    <a:gd name="connsiteX2" fmla="*/ 1723916 w 2471893"/>
                    <a:gd name="connsiteY2" fmla="*/ 2058265 h 4404556"/>
                    <a:gd name="connsiteX3" fmla="*/ 601086 w 2471893"/>
                    <a:gd name="connsiteY3" fmla="*/ 2058265 h 4404556"/>
                    <a:gd name="connsiteX4" fmla="*/ 599001 w 2471893"/>
                    <a:gd name="connsiteY4" fmla="*/ 2069813 h 4404556"/>
                    <a:gd name="connsiteX5" fmla="*/ 273947 w 2471893"/>
                    <a:gd name="connsiteY5" fmla="*/ 3879188 h 4404556"/>
                    <a:gd name="connsiteX6" fmla="*/ 542611 w 2471893"/>
                    <a:gd name="connsiteY6" fmla="*/ 4149968 h 4404556"/>
                    <a:gd name="connsiteX7" fmla="*/ 1994103 w 2471893"/>
                    <a:gd name="connsiteY7" fmla="*/ 4145015 h 4404556"/>
                    <a:gd name="connsiteX8" fmla="*/ 2245096 w 2471893"/>
                    <a:gd name="connsiteY8" fmla="*/ 3828422 h 4404556"/>
                    <a:gd name="connsiteX9" fmla="*/ 2031020 w 2471893"/>
                    <a:gd name="connsiteY9" fmla="*/ 2360972 h 4404556"/>
                    <a:gd name="connsiteX10" fmla="*/ 1977226 w 2471893"/>
                    <a:gd name="connsiteY10" fmla="*/ 1898519 h 4404556"/>
                    <a:gd name="connsiteX11" fmla="*/ 1243482 w 2471893"/>
                    <a:gd name="connsiteY11" fmla="*/ 0 h 4404556"/>
                    <a:gd name="connsiteX12" fmla="*/ 2471893 w 2471893"/>
                    <a:gd name="connsiteY12" fmla="*/ 1229868 h 4404556"/>
                    <a:gd name="connsiteX13" fmla="*/ 2191384 w 2471893"/>
                    <a:gd name="connsiteY13" fmla="*/ 2012178 h 4404556"/>
                    <a:gd name="connsiteX14" fmla="*/ 2169459 w 2471893"/>
                    <a:gd name="connsiteY14" fmla="*/ 2036330 h 4404556"/>
                    <a:gd name="connsiteX15" fmla="*/ 2016489 w 2471893"/>
                    <a:gd name="connsiteY15" fmla="*/ 1863722 h 4404556"/>
                    <a:gd name="connsiteX16" fmla="*/ 1981551 w 2471893"/>
                    <a:gd name="connsiteY16" fmla="*/ 1894686 h 4404556"/>
                    <a:gd name="connsiteX17" fmla="*/ 2042258 w 2471893"/>
                    <a:gd name="connsiteY17" fmla="*/ 2095669 h 4404556"/>
                    <a:gd name="connsiteX18" fmla="*/ 2299951 w 2471893"/>
                    <a:gd name="connsiteY18" fmla="*/ 2778370 h 4404556"/>
                    <a:gd name="connsiteX19" fmla="*/ 2453439 w 2471893"/>
                    <a:gd name="connsiteY19" fmla="*/ 3783204 h 4404556"/>
                    <a:gd name="connsiteX20" fmla="*/ 2001703 w 2471893"/>
                    <a:gd name="connsiteY20" fmla="*/ 4373373 h 4404556"/>
                    <a:gd name="connsiteX21" fmla="*/ 427054 w 2471893"/>
                    <a:gd name="connsiteY21" fmla="*/ 4404556 h 4404556"/>
                    <a:gd name="connsiteX22" fmla="*/ 0 w 2471893"/>
                    <a:gd name="connsiteY22" fmla="*/ 3902138 h 4404556"/>
                    <a:gd name="connsiteX23" fmla="*/ 168335 w 2471893"/>
                    <a:gd name="connsiteY23" fmla="*/ 2975178 h 4404556"/>
                    <a:gd name="connsiteX24" fmla="*/ 344735 w 2471893"/>
                    <a:gd name="connsiteY24" fmla="*/ 2058265 h 4404556"/>
                    <a:gd name="connsiteX25" fmla="*/ 337417 w 2471893"/>
                    <a:gd name="connsiteY25" fmla="*/ 2058265 h 4404556"/>
                    <a:gd name="connsiteX26" fmla="*/ 295580 w 2471893"/>
                    <a:gd name="connsiteY26" fmla="*/ 2012178 h 4404556"/>
                    <a:gd name="connsiteX27" fmla="*/ 15071 w 2471893"/>
                    <a:gd name="connsiteY27" fmla="*/ 1229868 h 4404556"/>
                    <a:gd name="connsiteX28" fmla="*/ 1243482 w 2471893"/>
                    <a:gd name="connsiteY28" fmla="*/ 0 h 4404556"/>
                    <a:gd name="connsiteX0" fmla="*/ 1977226 w 2471893"/>
                    <a:gd name="connsiteY0" fmla="*/ 1898519 h 4423477"/>
                    <a:gd name="connsiteX1" fmla="*/ 1954484 w 2471893"/>
                    <a:gd name="connsiteY1" fmla="*/ 1918673 h 4423477"/>
                    <a:gd name="connsiteX2" fmla="*/ 1723916 w 2471893"/>
                    <a:gd name="connsiteY2" fmla="*/ 2058265 h 4423477"/>
                    <a:gd name="connsiteX3" fmla="*/ 601086 w 2471893"/>
                    <a:gd name="connsiteY3" fmla="*/ 2058265 h 4423477"/>
                    <a:gd name="connsiteX4" fmla="*/ 599001 w 2471893"/>
                    <a:gd name="connsiteY4" fmla="*/ 2069813 h 4423477"/>
                    <a:gd name="connsiteX5" fmla="*/ 273947 w 2471893"/>
                    <a:gd name="connsiteY5" fmla="*/ 3879188 h 4423477"/>
                    <a:gd name="connsiteX6" fmla="*/ 542611 w 2471893"/>
                    <a:gd name="connsiteY6" fmla="*/ 4149968 h 4423477"/>
                    <a:gd name="connsiteX7" fmla="*/ 1994103 w 2471893"/>
                    <a:gd name="connsiteY7" fmla="*/ 4145015 h 4423477"/>
                    <a:gd name="connsiteX8" fmla="*/ 2245096 w 2471893"/>
                    <a:gd name="connsiteY8" fmla="*/ 3828422 h 4423477"/>
                    <a:gd name="connsiteX9" fmla="*/ 2031020 w 2471893"/>
                    <a:gd name="connsiteY9" fmla="*/ 2360972 h 4423477"/>
                    <a:gd name="connsiteX10" fmla="*/ 1977226 w 2471893"/>
                    <a:gd name="connsiteY10" fmla="*/ 1898519 h 4423477"/>
                    <a:gd name="connsiteX11" fmla="*/ 1243482 w 2471893"/>
                    <a:gd name="connsiteY11" fmla="*/ 0 h 4423477"/>
                    <a:gd name="connsiteX12" fmla="*/ 2471893 w 2471893"/>
                    <a:gd name="connsiteY12" fmla="*/ 1229868 h 4423477"/>
                    <a:gd name="connsiteX13" fmla="*/ 2191384 w 2471893"/>
                    <a:gd name="connsiteY13" fmla="*/ 2012178 h 4423477"/>
                    <a:gd name="connsiteX14" fmla="*/ 2169459 w 2471893"/>
                    <a:gd name="connsiteY14" fmla="*/ 2036330 h 4423477"/>
                    <a:gd name="connsiteX15" fmla="*/ 2016489 w 2471893"/>
                    <a:gd name="connsiteY15" fmla="*/ 1863722 h 4423477"/>
                    <a:gd name="connsiteX16" fmla="*/ 1981551 w 2471893"/>
                    <a:gd name="connsiteY16" fmla="*/ 1894686 h 4423477"/>
                    <a:gd name="connsiteX17" fmla="*/ 2042258 w 2471893"/>
                    <a:gd name="connsiteY17" fmla="*/ 2095669 h 4423477"/>
                    <a:gd name="connsiteX18" fmla="*/ 2299951 w 2471893"/>
                    <a:gd name="connsiteY18" fmla="*/ 2778370 h 4423477"/>
                    <a:gd name="connsiteX19" fmla="*/ 2453439 w 2471893"/>
                    <a:gd name="connsiteY19" fmla="*/ 3783204 h 4423477"/>
                    <a:gd name="connsiteX20" fmla="*/ 2001703 w 2471893"/>
                    <a:gd name="connsiteY20" fmla="*/ 4423477 h 4423477"/>
                    <a:gd name="connsiteX21" fmla="*/ 427054 w 2471893"/>
                    <a:gd name="connsiteY21" fmla="*/ 4404556 h 4423477"/>
                    <a:gd name="connsiteX22" fmla="*/ 0 w 2471893"/>
                    <a:gd name="connsiteY22" fmla="*/ 3902138 h 4423477"/>
                    <a:gd name="connsiteX23" fmla="*/ 168335 w 2471893"/>
                    <a:gd name="connsiteY23" fmla="*/ 2975178 h 4423477"/>
                    <a:gd name="connsiteX24" fmla="*/ 344735 w 2471893"/>
                    <a:gd name="connsiteY24" fmla="*/ 2058265 h 4423477"/>
                    <a:gd name="connsiteX25" fmla="*/ 337417 w 2471893"/>
                    <a:gd name="connsiteY25" fmla="*/ 2058265 h 4423477"/>
                    <a:gd name="connsiteX26" fmla="*/ 295580 w 2471893"/>
                    <a:gd name="connsiteY26" fmla="*/ 2012178 h 4423477"/>
                    <a:gd name="connsiteX27" fmla="*/ 15071 w 2471893"/>
                    <a:gd name="connsiteY27" fmla="*/ 1229868 h 4423477"/>
                    <a:gd name="connsiteX28" fmla="*/ 1243482 w 2471893"/>
                    <a:gd name="connsiteY28" fmla="*/ 0 h 4423477"/>
                    <a:gd name="connsiteX0" fmla="*/ 1977226 w 2471893"/>
                    <a:gd name="connsiteY0" fmla="*/ 1898519 h 4404556"/>
                    <a:gd name="connsiteX1" fmla="*/ 1954484 w 2471893"/>
                    <a:gd name="connsiteY1" fmla="*/ 1918673 h 4404556"/>
                    <a:gd name="connsiteX2" fmla="*/ 1723916 w 2471893"/>
                    <a:gd name="connsiteY2" fmla="*/ 2058265 h 4404556"/>
                    <a:gd name="connsiteX3" fmla="*/ 601086 w 2471893"/>
                    <a:gd name="connsiteY3" fmla="*/ 2058265 h 4404556"/>
                    <a:gd name="connsiteX4" fmla="*/ 599001 w 2471893"/>
                    <a:gd name="connsiteY4" fmla="*/ 2069813 h 4404556"/>
                    <a:gd name="connsiteX5" fmla="*/ 273947 w 2471893"/>
                    <a:gd name="connsiteY5" fmla="*/ 3879188 h 4404556"/>
                    <a:gd name="connsiteX6" fmla="*/ 542611 w 2471893"/>
                    <a:gd name="connsiteY6" fmla="*/ 4149968 h 4404556"/>
                    <a:gd name="connsiteX7" fmla="*/ 1994103 w 2471893"/>
                    <a:gd name="connsiteY7" fmla="*/ 4145015 h 4404556"/>
                    <a:gd name="connsiteX8" fmla="*/ 2245096 w 2471893"/>
                    <a:gd name="connsiteY8" fmla="*/ 3828422 h 4404556"/>
                    <a:gd name="connsiteX9" fmla="*/ 2031020 w 2471893"/>
                    <a:gd name="connsiteY9" fmla="*/ 2360972 h 4404556"/>
                    <a:gd name="connsiteX10" fmla="*/ 1977226 w 2471893"/>
                    <a:gd name="connsiteY10" fmla="*/ 1898519 h 4404556"/>
                    <a:gd name="connsiteX11" fmla="*/ 1243482 w 2471893"/>
                    <a:gd name="connsiteY11" fmla="*/ 0 h 4404556"/>
                    <a:gd name="connsiteX12" fmla="*/ 2471893 w 2471893"/>
                    <a:gd name="connsiteY12" fmla="*/ 1229868 h 4404556"/>
                    <a:gd name="connsiteX13" fmla="*/ 2191384 w 2471893"/>
                    <a:gd name="connsiteY13" fmla="*/ 2012178 h 4404556"/>
                    <a:gd name="connsiteX14" fmla="*/ 2169459 w 2471893"/>
                    <a:gd name="connsiteY14" fmla="*/ 2036330 h 4404556"/>
                    <a:gd name="connsiteX15" fmla="*/ 2016489 w 2471893"/>
                    <a:gd name="connsiteY15" fmla="*/ 1863722 h 4404556"/>
                    <a:gd name="connsiteX16" fmla="*/ 1981551 w 2471893"/>
                    <a:gd name="connsiteY16" fmla="*/ 1894686 h 4404556"/>
                    <a:gd name="connsiteX17" fmla="*/ 2042258 w 2471893"/>
                    <a:gd name="connsiteY17" fmla="*/ 2095669 h 4404556"/>
                    <a:gd name="connsiteX18" fmla="*/ 2299951 w 2471893"/>
                    <a:gd name="connsiteY18" fmla="*/ 2778370 h 4404556"/>
                    <a:gd name="connsiteX19" fmla="*/ 2453439 w 2471893"/>
                    <a:gd name="connsiteY19" fmla="*/ 3783204 h 4404556"/>
                    <a:gd name="connsiteX20" fmla="*/ 2001703 w 2471893"/>
                    <a:gd name="connsiteY20" fmla="*/ 4398425 h 4404556"/>
                    <a:gd name="connsiteX21" fmla="*/ 427054 w 2471893"/>
                    <a:gd name="connsiteY21" fmla="*/ 4404556 h 4404556"/>
                    <a:gd name="connsiteX22" fmla="*/ 0 w 2471893"/>
                    <a:gd name="connsiteY22" fmla="*/ 3902138 h 4404556"/>
                    <a:gd name="connsiteX23" fmla="*/ 168335 w 2471893"/>
                    <a:gd name="connsiteY23" fmla="*/ 2975178 h 4404556"/>
                    <a:gd name="connsiteX24" fmla="*/ 344735 w 2471893"/>
                    <a:gd name="connsiteY24" fmla="*/ 2058265 h 4404556"/>
                    <a:gd name="connsiteX25" fmla="*/ 337417 w 2471893"/>
                    <a:gd name="connsiteY25" fmla="*/ 2058265 h 4404556"/>
                    <a:gd name="connsiteX26" fmla="*/ 295580 w 2471893"/>
                    <a:gd name="connsiteY26" fmla="*/ 2012178 h 4404556"/>
                    <a:gd name="connsiteX27" fmla="*/ 15071 w 2471893"/>
                    <a:gd name="connsiteY27" fmla="*/ 1229868 h 4404556"/>
                    <a:gd name="connsiteX28" fmla="*/ 1243482 w 2471893"/>
                    <a:gd name="connsiteY28" fmla="*/ 0 h 4404556"/>
                    <a:gd name="connsiteX0" fmla="*/ 1977226 w 2471893"/>
                    <a:gd name="connsiteY0" fmla="*/ 1898519 h 4410951"/>
                    <a:gd name="connsiteX1" fmla="*/ 1954484 w 2471893"/>
                    <a:gd name="connsiteY1" fmla="*/ 1918673 h 4410951"/>
                    <a:gd name="connsiteX2" fmla="*/ 1723916 w 2471893"/>
                    <a:gd name="connsiteY2" fmla="*/ 2058265 h 4410951"/>
                    <a:gd name="connsiteX3" fmla="*/ 601086 w 2471893"/>
                    <a:gd name="connsiteY3" fmla="*/ 2058265 h 4410951"/>
                    <a:gd name="connsiteX4" fmla="*/ 599001 w 2471893"/>
                    <a:gd name="connsiteY4" fmla="*/ 2069813 h 4410951"/>
                    <a:gd name="connsiteX5" fmla="*/ 273947 w 2471893"/>
                    <a:gd name="connsiteY5" fmla="*/ 3879188 h 4410951"/>
                    <a:gd name="connsiteX6" fmla="*/ 542611 w 2471893"/>
                    <a:gd name="connsiteY6" fmla="*/ 4149968 h 4410951"/>
                    <a:gd name="connsiteX7" fmla="*/ 1994103 w 2471893"/>
                    <a:gd name="connsiteY7" fmla="*/ 4145015 h 4410951"/>
                    <a:gd name="connsiteX8" fmla="*/ 2245096 w 2471893"/>
                    <a:gd name="connsiteY8" fmla="*/ 3828422 h 4410951"/>
                    <a:gd name="connsiteX9" fmla="*/ 2031020 w 2471893"/>
                    <a:gd name="connsiteY9" fmla="*/ 2360972 h 4410951"/>
                    <a:gd name="connsiteX10" fmla="*/ 1977226 w 2471893"/>
                    <a:gd name="connsiteY10" fmla="*/ 1898519 h 4410951"/>
                    <a:gd name="connsiteX11" fmla="*/ 1243482 w 2471893"/>
                    <a:gd name="connsiteY11" fmla="*/ 0 h 4410951"/>
                    <a:gd name="connsiteX12" fmla="*/ 2471893 w 2471893"/>
                    <a:gd name="connsiteY12" fmla="*/ 1229868 h 4410951"/>
                    <a:gd name="connsiteX13" fmla="*/ 2191384 w 2471893"/>
                    <a:gd name="connsiteY13" fmla="*/ 2012178 h 4410951"/>
                    <a:gd name="connsiteX14" fmla="*/ 2169459 w 2471893"/>
                    <a:gd name="connsiteY14" fmla="*/ 2036330 h 4410951"/>
                    <a:gd name="connsiteX15" fmla="*/ 2016489 w 2471893"/>
                    <a:gd name="connsiteY15" fmla="*/ 1863722 h 4410951"/>
                    <a:gd name="connsiteX16" fmla="*/ 1981551 w 2471893"/>
                    <a:gd name="connsiteY16" fmla="*/ 1894686 h 4410951"/>
                    <a:gd name="connsiteX17" fmla="*/ 2042258 w 2471893"/>
                    <a:gd name="connsiteY17" fmla="*/ 2095669 h 4410951"/>
                    <a:gd name="connsiteX18" fmla="*/ 2299951 w 2471893"/>
                    <a:gd name="connsiteY18" fmla="*/ 2778370 h 4410951"/>
                    <a:gd name="connsiteX19" fmla="*/ 2453439 w 2471893"/>
                    <a:gd name="connsiteY19" fmla="*/ 3783204 h 4410951"/>
                    <a:gd name="connsiteX20" fmla="*/ 2001703 w 2471893"/>
                    <a:gd name="connsiteY20" fmla="*/ 4410951 h 4410951"/>
                    <a:gd name="connsiteX21" fmla="*/ 427054 w 2471893"/>
                    <a:gd name="connsiteY21" fmla="*/ 4404556 h 4410951"/>
                    <a:gd name="connsiteX22" fmla="*/ 0 w 2471893"/>
                    <a:gd name="connsiteY22" fmla="*/ 3902138 h 4410951"/>
                    <a:gd name="connsiteX23" fmla="*/ 168335 w 2471893"/>
                    <a:gd name="connsiteY23" fmla="*/ 2975178 h 4410951"/>
                    <a:gd name="connsiteX24" fmla="*/ 344735 w 2471893"/>
                    <a:gd name="connsiteY24" fmla="*/ 2058265 h 4410951"/>
                    <a:gd name="connsiteX25" fmla="*/ 337417 w 2471893"/>
                    <a:gd name="connsiteY25" fmla="*/ 2058265 h 4410951"/>
                    <a:gd name="connsiteX26" fmla="*/ 295580 w 2471893"/>
                    <a:gd name="connsiteY26" fmla="*/ 2012178 h 4410951"/>
                    <a:gd name="connsiteX27" fmla="*/ 15071 w 2471893"/>
                    <a:gd name="connsiteY27" fmla="*/ 1229868 h 4410951"/>
                    <a:gd name="connsiteX28" fmla="*/ 1243482 w 2471893"/>
                    <a:gd name="connsiteY28" fmla="*/ 0 h 4410951"/>
                    <a:gd name="connsiteX0" fmla="*/ 1977226 w 2471893"/>
                    <a:gd name="connsiteY0" fmla="*/ 1898519 h 4410951"/>
                    <a:gd name="connsiteX1" fmla="*/ 1954484 w 2471893"/>
                    <a:gd name="connsiteY1" fmla="*/ 1918673 h 4410951"/>
                    <a:gd name="connsiteX2" fmla="*/ 1723916 w 2471893"/>
                    <a:gd name="connsiteY2" fmla="*/ 2058265 h 4410951"/>
                    <a:gd name="connsiteX3" fmla="*/ 601086 w 2471893"/>
                    <a:gd name="connsiteY3" fmla="*/ 2058265 h 4410951"/>
                    <a:gd name="connsiteX4" fmla="*/ 599001 w 2471893"/>
                    <a:gd name="connsiteY4" fmla="*/ 2069813 h 4410951"/>
                    <a:gd name="connsiteX5" fmla="*/ 273947 w 2471893"/>
                    <a:gd name="connsiteY5" fmla="*/ 3879188 h 4410951"/>
                    <a:gd name="connsiteX6" fmla="*/ 542611 w 2471893"/>
                    <a:gd name="connsiteY6" fmla="*/ 4149968 h 4410951"/>
                    <a:gd name="connsiteX7" fmla="*/ 1994103 w 2471893"/>
                    <a:gd name="connsiteY7" fmla="*/ 4145015 h 4410951"/>
                    <a:gd name="connsiteX8" fmla="*/ 2245096 w 2471893"/>
                    <a:gd name="connsiteY8" fmla="*/ 3828422 h 4410951"/>
                    <a:gd name="connsiteX9" fmla="*/ 2031020 w 2471893"/>
                    <a:gd name="connsiteY9" fmla="*/ 2360972 h 4410951"/>
                    <a:gd name="connsiteX10" fmla="*/ 1977226 w 2471893"/>
                    <a:gd name="connsiteY10" fmla="*/ 1898519 h 4410951"/>
                    <a:gd name="connsiteX11" fmla="*/ 1243482 w 2471893"/>
                    <a:gd name="connsiteY11" fmla="*/ 0 h 4410951"/>
                    <a:gd name="connsiteX12" fmla="*/ 2471893 w 2471893"/>
                    <a:gd name="connsiteY12" fmla="*/ 1229868 h 4410951"/>
                    <a:gd name="connsiteX13" fmla="*/ 2191384 w 2471893"/>
                    <a:gd name="connsiteY13" fmla="*/ 2012178 h 4410951"/>
                    <a:gd name="connsiteX14" fmla="*/ 2169459 w 2471893"/>
                    <a:gd name="connsiteY14" fmla="*/ 2036330 h 4410951"/>
                    <a:gd name="connsiteX15" fmla="*/ 2016489 w 2471893"/>
                    <a:gd name="connsiteY15" fmla="*/ 1863722 h 4410951"/>
                    <a:gd name="connsiteX16" fmla="*/ 1981551 w 2471893"/>
                    <a:gd name="connsiteY16" fmla="*/ 1894686 h 4410951"/>
                    <a:gd name="connsiteX17" fmla="*/ 2042258 w 2471893"/>
                    <a:gd name="connsiteY17" fmla="*/ 2095669 h 4410951"/>
                    <a:gd name="connsiteX18" fmla="*/ 2299951 w 2471893"/>
                    <a:gd name="connsiteY18" fmla="*/ 2778370 h 4410951"/>
                    <a:gd name="connsiteX19" fmla="*/ 2453439 w 2471893"/>
                    <a:gd name="connsiteY19" fmla="*/ 3783204 h 4410951"/>
                    <a:gd name="connsiteX20" fmla="*/ 2001703 w 2471893"/>
                    <a:gd name="connsiteY20" fmla="*/ 4410951 h 4410951"/>
                    <a:gd name="connsiteX21" fmla="*/ 427054 w 2471893"/>
                    <a:gd name="connsiteY21" fmla="*/ 4404556 h 4410951"/>
                    <a:gd name="connsiteX22" fmla="*/ 0 w 2471893"/>
                    <a:gd name="connsiteY22" fmla="*/ 3902138 h 4410951"/>
                    <a:gd name="connsiteX23" fmla="*/ 168335 w 2471893"/>
                    <a:gd name="connsiteY23" fmla="*/ 2975178 h 4410951"/>
                    <a:gd name="connsiteX24" fmla="*/ 344735 w 2471893"/>
                    <a:gd name="connsiteY24" fmla="*/ 2058265 h 4410951"/>
                    <a:gd name="connsiteX25" fmla="*/ 337417 w 2471893"/>
                    <a:gd name="connsiteY25" fmla="*/ 2058265 h 4410951"/>
                    <a:gd name="connsiteX26" fmla="*/ 295580 w 2471893"/>
                    <a:gd name="connsiteY26" fmla="*/ 2012178 h 4410951"/>
                    <a:gd name="connsiteX27" fmla="*/ 15071 w 2471893"/>
                    <a:gd name="connsiteY27" fmla="*/ 1229868 h 4410951"/>
                    <a:gd name="connsiteX28" fmla="*/ 1243482 w 2471893"/>
                    <a:gd name="connsiteY28" fmla="*/ 0 h 4410951"/>
                    <a:gd name="connsiteX0" fmla="*/ 1977226 w 2471893"/>
                    <a:gd name="connsiteY0" fmla="*/ 1898519 h 4410951"/>
                    <a:gd name="connsiteX1" fmla="*/ 1954484 w 2471893"/>
                    <a:gd name="connsiteY1" fmla="*/ 1918673 h 4410951"/>
                    <a:gd name="connsiteX2" fmla="*/ 1723916 w 2471893"/>
                    <a:gd name="connsiteY2" fmla="*/ 2058265 h 4410951"/>
                    <a:gd name="connsiteX3" fmla="*/ 601086 w 2471893"/>
                    <a:gd name="connsiteY3" fmla="*/ 2058265 h 4410951"/>
                    <a:gd name="connsiteX4" fmla="*/ 599001 w 2471893"/>
                    <a:gd name="connsiteY4" fmla="*/ 2069813 h 4410951"/>
                    <a:gd name="connsiteX5" fmla="*/ 273947 w 2471893"/>
                    <a:gd name="connsiteY5" fmla="*/ 3879188 h 4410951"/>
                    <a:gd name="connsiteX6" fmla="*/ 542611 w 2471893"/>
                    <a:gd name="connsiteY6" fmla="*/ 4149968 h 4410951"/>
                    <a:gd name="connsiteX7" fmla="*/ 1994103 w 2471893"/>
                    <a:gd name="connsiteY7" fmla="*/ 4145015 h 4410951"/>
                    <a:gd name="connsiteX8" fmla="*/ 2245096 w 2471893"/>
                    <a:gd name="connsiteY8" fmla="*/ 3828422 h 4410951"/>
                    <a:gd name="connsiteX9" fmla="*/ 2031020 w 2471893"/>
                    <a:gd name="connsiteY9" fmla="*/ 2360972 h 4410951"/>
                    <a:gd name="connsiteX10" fmla="*/ 1977226 w 2471893"/>
                    <a:gd name="connsiteY10" fmla="*/ 1898519 h 4410951"/>
                    <a:gd name="connsiteX11" fmla="*/ 1243482 w 2471893"/>
                    <a:gd name="connsiteY11" fmla="*/ 0 h 4410951"/>
                    <a:gd name="connsiteX12" fmla="*/ 2471893 w 2471893"/>
                    <a:gd name="connsiteY12" fmla="*/ 1229868 h 4410951"/>
                    <a:gd name="connsiteX13" fmla="*/ 2191384 w 2471893"/>
                    <a:gd name="connsiteY13" fmla="*/ 2012178 h 4410951"/>
                    <a:gd name="connsiteX14" fmla="*/ 2169459 w 2471893"/>
                    <a:gd name="connsiteY14" fmla="*/ 2036330 h 4410951"/>
                    <a:gd name="connsiteX15" fmla="*/ 2016489 w 2471893"/>
                    <a:gd name="connsiteY15" fmla="*/ 1863722 h 4410951"/>
                    <a:gd name="connsiteX16" fmla="*/ 1981551 w 2471893"/>
                    <a:gd name="connsiteY16" fmla="*/ 1894686 h 4410951"/>
                    <a:gd name="connsiteX17" fmla="*/ 2042258 w 2471893"/>
                    <a:gd name="connsiteY17" fmla="*/ 2095669 h 4410951"/>
                    <a:gd name="connsiteX18" fmla="*/ 2299951 w 2471893"/>
                    <a:gd name="connsiteY18" fmla="*/ 2778370 h 4410951"/>
                    <a:gd name="connsiteX19" fmla="*/ 2453439 w 2471893"/>
                    <a:gd name="connsiteY19" fmla="*/ 3783204 h 4410951"/>
                    <a:gd name="connsiteX20" fmla="*/ 2001703 w 2471893"/>
                    <a:gd name="connsiteY20" fmla="*/ 4410951 h 4410951"/>
                    <a:gd name="connsiteX21" fmla="*/ 427054 w 2471893"/>
                    <a:gd name="connsiteY21" fmla="*/ 4404556 h 4410951"/>
                    <a:gd name="connsiteX22" fmla="*/ 0 w 2471893"/>
                    <a:gd name="connsiteY22" fmla="*/ 3902138 h 4410951"/>
                    <a:gd name="connsiteX23" fmla="*/ 168335 w 2471893"/>
                    <a:gd name="connsiteY23" fmla="*/ 2975178 h 4410951"/>
                    <a:gd name="connsiteX24" fmla="*/ 344735 w 2471893"/>
                    <a:gd name="connsiteY24" fmla="*/ 2058265 h 4410951"/>
                    <a:gd name="connsiteX25" fmla="*/ 337417 w 2471893"/>
                    <a:gd name="connsiteY25" fmla="*/ 2058265 h 4410951"/>
                    <a:gd name="connsiteX26" fmla="*/ 295580 w 2471893"/>
                    <a:gd name="connsiteY26" fmla="*/ 2012178 h 4410951"/>
                    <a:gd name="connsiteX27" fmla="*/ 15071 w 2471893"/>
                    <a:gd name="connsiteY27" fmla="*/ 1229868 h 4410951"/>
                    <a:gd name="connsiteX28" fmla="*/ 1243482 w 2471893"/>
                    <a:gd name="connsiteY28" fmla="*/ 0 h 4410951"/>
                    <a:gd name="connsiteX0" fmla="*/ 1977226 w 2471893"/>
                    <a:gd name="connsiteY0" fmla="*/ 1898519 h 4410951"/>
                    <a:gd name="connsiteX1" fmla="*/ 1954484 w 2471893"/>
                    <a:gd name="connsiteY1" fmla="*/ 1918673 h 4410951"/>
                    <a:gd name="connsiteX2" fmla="*/ 1723916 w 2471893"/>
                    <a:gd name="connsiteY2" fmla="*/ 2058265 h 4410951"/>
                    <a:gd name="connsiteX3" fmla="*/ 601086 w 2471893"/>
                    <a:gd name="connsiteY3" fmla="*/ 2058265 h 4410951"/>
                    <a:gd name="connsiteX4" fmla="*/ 599001 w 2471893"/>
                    <a:gd name="connsiteY4" fmla="*/ 2069813 h 4410951"/>
                    <a:gd name="connsiteX5" fmla="*/ 273947 w 2471893"/>
                    <a:gd name="connsiteY5" fmla="*/ 3879188 h 4410951"/>
                    <a:gd name="connsiteX6" fmla="*/ 542611 w 2471893"/>
                    <a:gd name="connsiteY6" fmla="*/ 4149968 h 4410951"/>
                    <a:gd name="connsiteX7" fmla="*/ 1994103 w 2471893"/>
                    <a:gd name="connsiteY7" fmla="*/ 4145015 h 4410951"/>
                    <a:gd name="connsiteX8" fmla="*/ 2245096 w 2471893"/>
                    <a:gd name="connsiteY8" fmla="*/ 3828422 h 4410951"/>
                    <a:gd name="connsiteX9" fmla="*/ 2031020 w 2471893"/>
                    <a:gd name="connsiteY9" fmla="*/ 2360972 h 4410951"/>
                    <a:gd name="connsiteX10" fmla="*/ 1977226 w 2471893"/>
                    <a:gd name="connsiteY10" fmla="*/ 1898519 h 4410951"/>
                    <a:gd name="connsiteX11" fmla="*/ 1243482 w 2471893"/>
                    <a:gd name="connsiteY11" fmla="*/ 0 h 4410951"/>
                    <a:gd name="connsiteX12" fmla="*/ 2471893 w 2471893"/>
                    <a:gd name="connsiteY12" fmla="*/ 1229868 h 4410951"/>
                    <a:gd name="connsiteX13" fmla="*/ 2191384 w 2471893"/>
                    <a:gd name="connsiteY13" fmla="*/ 2012178 h 4410951"/>
                    <a:gd name="connsiteX14" fmla="*/ 2169459 w 2471893"/>
                    <a:gd name="connsiteY14" fmla="*/ 2036330 h 4410951"/>
                    <a:gd name="connsiteX15" fmla="*/ 2016489 w 2471893"/>
                    <a:gd name="connsiteY15" fmla="*/ 1863722 h 4410951"/>
                    <a:gd name="connsiteX16" fmla="*/ 1981551 w 2471893"/>
                    <a:gd name="connsiteY16" fmla="*/ 1894686 h 4410951"/>
                    <a:gd name="connsiteX17" fmla="*/ 2042258 w 2471893"/>
                    <a:gd name="connsiteY17" fmla="*/ 2095669 h 4410951"/>
                    <a:gd name="connsiteX18" fmla="*/ 2299951 w 2471893"/>
                    <a:gd name="connsiteY18" fmla="*/ 2778370 h 4410951"/>
                    <a:gd name="connsiteX19" fmla="*/ 2453439 w 2471893"/>
                    <a:gd name="connsiteY19" fmla="*/ 3783204 h 4410951"/>
                    <a:gd name="connsiteX20" fmla="*/ 2001703 w 2471893"/>
                    <a:gd name="connsiteY20" fmla="*/ 4410951 h 4410951"/>
                    <a:gd name="connsiteX21" fmla="*/ 427054 w 2471893"/>
                    <a:gd name="connsiteY21" fmla="*/ 4404556 h 4410951"/>
                    <a:gd name="connsiteX22" fmla="*/ 0 w 2471893"/>
                    <a:gd name="connsiteY22" fmla="*/ 3902138 h 4410951"/>
                    <a:gd name="connsiteX23" fmla="*/ 168335 w 2471893"/>
                    <a:gd name="connsiteY23" fmla="*/ 2975178 h 4410951"/>
                    <a:gd name="connsiteX24" fmla="*/ 344735 w 2471893"/>
                    <a:gd name="connsiteY24" fmla="*/ 2058265 h 4410951"/>
                    <a:gd name="connsiteX25" fmla="*/ 337417 w 2471893"/>
                    <a:gd name="connsiteY25" fmla="*/ 2058265 h 4410951"/>
                    <a:gd name="connsiteX26" fmla="*/ 295580 w 2471893"/>
                    <a:gd name="connsiteY26" fmla="*/ 2012178 h 4410951"/>
                    <a:gd name="connsiteX27" fmla="*/ 15071 w 2471893"/>
                    <a:gd name="connsiteY27" fmla="*/ 1229868 h 4410951"/>
                    <a:gd name="connsiteX28" fmla="*/ 1243482 w 2471893"/>
                    <a:gd name="connsiteY28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016489 w 2485435"/>
                    <a:gd name="connsiteY15" fmla="*/ 1863722 h 4410951"/>
                    <a:gd name="connsiteX16" fmla="*/ 1981551 w 2485435"/>
                    <a:gd name="connsiteY16" fmla="*/ 1894686 h 4410951"/>
                    <a:gd name="connsiteX17" fmla="*/ 2042258 w 2485435"/>
                    <a:gd name="connsiteY17" fmla="*/ 2095669 h 4410951"/>
                    <a:gd name="connsiteX18" fmla="*/ 2299951 w 2485435"/>
                    <a:gd name="connsiteY18" fmla="*/ 2778370 h 4410951"/>
                    <a:gd name="connsiteX19" fmla="*/ 2478491 w 2485435"/>
                    <a:gd name="connsiteY19" fmla="*/ 3783204 h 4410951"/>
                    <a:gd name="connsiteX20" fmla="*/ 2001703 w 2485435"/>
                    <a:gd name="connsiteY20" fmla="*/ 4410951 h 4410951"/>
                    <a:gd name="connsiteX21" fmla="*/ 427054 w 2485435"/>
                    <a:gd name="connsiteY21" fmla="*/ 4404556 h 4410951"/>
                    <a:gd name="connsiteX22" fmla="*/ 0 w 2485435"/>
                    <a:gd name="connsiteY22" fmla="*/ 3902138 h 4410951"/>
                    <a:gd name="connsiteX23" fmla="*/ 168335 w 2485435"/>
                    <a:gd name="connsiteY23" fmla="*/ 2975178 h 4410951"/>
                    <a:gd name="connsiteX24" fmla="*/ 344735 w 2485435"/>
                    <a:gd name="connsiteY24" fmla="*/ 2058265 h 4410951"/>
                    <a:gd name="connsiteX25" fmla="*/ 337417 w 2485435"/>
                    <a:gd name="connsiteY25" fmla="*/ 2058265 h 4410951"/>
                    <a:gd name="connsiteX26" fmla="*/ 295580 w 2485435"/>
                    <a:gd name="connsiteY26" fmla="*/ 2012178 h 4410951"/>
                    <a:gd name="connsiteX27" fmla="*/ 15071 w 2485435"/>
                    <a:gd name="connsiteY27" fmla="*/ 1229868 h 4410951"/>
                    <a:gd name="connsiteX28" fmla="*/ 1243482 w 2485435"/>
                    <a:gd name="connsiteY28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016489 w 2485435"/>
                    <a:gd name="connsiteY15" fmla="*/ 1863722 h 4410951"/>
                    <a:gd name="connsiteX16" fmla="*/ 1981551 w 2485435"/>
                    <a:gd name="connsiteY16" fmla="*/ 1894686 h 4410951"/>
                    <a:gd name="connsiteX17" fmla="*/ 2042258 w 2485435"/>
                    <a:gd name="connsiteY17" fmla="*/ 2095669 h 4410951"/>
                    <a:gd name="connsiteX18" fmla="*/ 2299951 w 2485435"/>
                    <a:gd name="connsiteY18" fmla="*/ 2778370 h 4410951"/>
                    <a:gd name="connsiteX19" fmla="*/ 2478491 w 2485435"/>
                    <a:gd name="connsiteY19" fmla="*/ 3783204 h 4410951"/>
                    <a:gd name="connsiteX20" fmla="*/ 2001703 w 2485435"/>
                    <a:gd name="connsiteY20" fmla="*/ 4410951 h 4410951"/>
                    <a:gd name="connsiteX21" fmla="*/ 427054 w 2485435"/>
                    <a:gd name="connsiteY21" fmla="*/ 4404556 h 4410951"/>
                    <a:gd name="connsiteX22" fmla="*/ 0 w 2485435"/>
                    <a:gd name="connsiteY22" fmla="*/ 3902138 h 4410951"/>
                    <a:gd name="connsiteX23" fmla="*/ 168335 w 2485435"/>
                    <a:gd name="connsiteY23" fmla="*/ 2975178 h 4410951"/>
                    <a:gd name="connsiteX24" fmla="*/ 344735 w 2485435"/>
                    <a:gd name="connsiteY24" fmla="*/ 2058265 h 4410951"/>
                    <a:gd name="connsiteX25" fmla="*/ 337417 w 2485435"/>
                    <a:gd name="connsiteY25" fmla="*/ 2058265 h 4410951"/>
                    <a:gd name="connsiteX26" fmla="*/ 295580 w 2485435"/>
                    <a:gd name="connsiteY26" fmla="*/ 2012178 h 4410951"/>
                    <a:gd name="connsiteX27" fmla="*/ 15071 w 2485435"/>
                    <a:gd name="connsiteY27" fmla="*/ 1229868 h 4410951"/>
                    <a:gd name="connsiteX28" fmla="*/ 1243482 w 2485435"/>
                    <a:gd name="connsiteY28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016489 w 2485435"/>
                    <a:gd name="connsiteY15" fmla="*/ 1863722 h 4410951"/>
                    <a:gd name="connsiteX16" fmla="*/ 1981551 w 2485435"/>
                    <a:gd name="connsiteY16" fmla="*/ 1894686 h 4410951"/>
                    <a:gd name="connsiteX17" fmla="*/ 2042258 w 2485435"/>
                    <a:gd name="connsiteY17" fmla="*/ 2095669 h 4410951"/>
                    <a:gd name="connsiteX18" fmla="*/ 2299951 w 2485435"/>
                    <a:gd name="connsiteY18" fmla="*/ 2778370 h 4410951"/>
                    <a:gd name="connsiteX19" fmla="*/ 2478491 w 2485435"/>
                    <a:gd name="connsiteY19" fmla="*/ 3783204 h 4410951"/>
                    <a:gd name="connsiteX20" fmla="*/ 2001703 w 2485435"/>
                    <a:gd name="connsiteY20" fmla="*/ 4410951 h 4410951"/>
                    <a:gd name="connsiteX21" fmla="*/ 427054 w 2485435"/>
                    <a:gd name="connsiteY21" fmla="*/ 4404556 h 4410951"/>
                    <a:gd name="connsiteX22" fmla="*/ 0 w 2485435"/>
                    <a:gd name="connsiteY22" fmla="*/ 3902138 h 4410951"/>
                    <a:gd name="connsiteX23" fmla="*/ 168335 w 2485435"/>
                    <a:gd name="connsiteY23" fmla="*/ 2975178 h 4410951"/>
                    <a:gd name="connsiteX24" fmla="*/ 344735 w 2485435"/>
                    <a:gd name="connsiteY24" fmla="*/ 2058265 h 4410951"/>
                    <a:gd name="connsiteX25" fmla="*/ 337417 w 2485435"/>
                    <a:gd name="connsiteY25" fmla="*/ 2058265 h 4410951"/>
                    <a:gd name="connsiteX26" fmla="*/ 295580 w 2485435"/>
                    <a:gd name="connsiteY26" fmla="*/ 2012178 h 4410951"/>
                    <a:gd name="connsiteX27" fmla="*/ 15071 w 2485435"/>
                    <a:gd name="connsiteY27" fmla="*/ 1229868 h 4410951"/>
                    <a:gd name="connsiteX28" fmla="*/ 1243482 w 2485435"/>
                    <a:gd name="connsiteY28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016489 w 2485435"/>
                    <a:gd name="connsiteY15" fmla="*/ 1863722 h 4410951"/>
                    <a:gd name="connsiteX16" fmla="*/ 1981551 w 2485435"/>
                    <a:gd name="connsiteY16" fmla="*/ 1894686 h 4410951"/>
                    <a:gd name="connsiteX17" fmla="*/ 2042258 w 2485435"/>
                    <a:gd name="connsiteY17" fmla="*/ 2095669 h 4410951"/>
                    <a:gd name="connsiteX18" fmla="*/ 2299951 w 2485435"/>
                    <a:gd name="connsiteY18" fmla="*/ 2778370 h 4410951"/>
                    <a:gd name="connsiteX19" fmla="*/ 2478491 w 2485435"/>
                    <a:gd name="connsiteY19" fmla="*/ 3783204 h 4410951"/>
                    <a:gd name="connsiteX20" fmla="*/ 2001703 w 2485435"/>
                    <a:gd name="connsiteY20" fmla="*/ 4410951 h 4410951"/>
                    <a:gd name="connsiteX21" fmla="*/ 427054 w 2485435"/>
                    <a:gd name="connsiteY21" fmla="*/ 4404556 h 4410951"/>
                    <a:gd name="connsiteX22" fmla="*/ 0 w 2485435"/>
                    <a:gd name="connsiteY22" fmla="*/ 3902138 h 4410951"/>
                    <a:gd name="connsiteX23" fmla="*/ 168335 w 2485435"/>
                    <a:gd name="connsiteY23" fmla="*/ 2975178 h 4410951"/>
                    <a:gd name="connsiteX24" fmla="*/ 344735 w 2485435"/>
                    <a:gd name="connsiteY24" fmla="*/ 2058265 h 4410951"/>
                    <a:gd name="connsiteX25" fmla="*/ 337417 w 2485435"/>
                    <a:gd name="connsiteY25" fmla="*/ 2058265 h 4410951"/>
                    <a:gd name="connsiteX26" fmla="*/ 295580 w 2485435"/>
                    <a:gd name="connsiteY26" fmla="*/ 2012178 h 4410951"/>
                    <a:gd name="connsiteX27" fmla="*/ 15071 w 2485435"/>
                    <a:gd name="connsiteY27" fmla="*/ 1229868 h 4410951"/>
                    <a:gd name="connsiteX28" fmla="*/ 1243482 w 2485435"/>
                    <a:gd name="connsiteY28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016489 w 2485435"/>
                    <a:gd name="connsiteY15" fmla="*/ 1863722 h 4410951"/>
                    <a:gd name="connsiteX16" fmla="*/ 2042258 w 2485435"/>
                    <a:gd name="connsiteY16" fmla="*/ 2095669 h 4410951"/>
                    <a:gd name="connsiteX17" fmla="*/ 2299951 w 2485435"/>
                    <a:gd name="connsiteY17" fmla="*/ 2778370 h 4410951"/>
                    <a:gd name="connsiteX18" fmla="*/ 2478491 w 2485435"/>
                    <a:gd name="connsiteY18" fmla="*/ 3783204 h 4410951"/>
                    <a:gd name="connsiteX19" fmla="*/ 2001703 w 2485435"/>
                    <a:gd name="connsiteY19" fmla="*/ 4410951 h 4410951"/>
                    <a:gd name="connsiteX20" fmla="*/ 427054 w 2485435"/>
                    <a:gd name="connsiteY20" fmla="*/ 4404556 h 4410951"/>
                    <a:gd name="connsiteX21" fmla="*/ 0 w 2485435"/>
                    <a:gd name="connsiteY21" fmla="*/ 3902138 h 4410951"/>
                    <a:gd name="connsiteX22" fmla="*/ 168335 w 2485435"/>
                    <a:gd name="connsiteY22" fmla="*/ 2975178 h 4410951"/>
                    <a:gd name="connsiteX23" fmla="*/ 344735 w 2485435"/>
                    <a:gd name="connsiteY23" fmla="*/ 2058265 h 4410951"/>
                    <a:gd name="connsiteX24" fmla="*/ 337417 w 2485435"/>
                    <a:gd name="connsiteY24" fmla="*/ 2058265 h 4410951"/>
                    <a:gd name="connsiteX25" fmla="*/ 295580 w 2485435"/>
                    <a:gd name="connsiteY25" fmla="*/ 2012178 h 4410951"/>
                    <a:gd name="connsiteX26" fmla="*/ 15071 w 2485435"/>
                    <a:gd name="connsiteY26" fmla="*/ 1229868 h 4410951"/>
                    <a:gd name="connsiteX27" fmla="*/ 1243482 w 2485435"/>
                    <a:gd name="connsiteY27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016489 w 2485435"/>
                    <a:gd name="connsiteY15" fmla="*/ 1863722 h 4410951"/>
                    <a:gd name="connsiteX16" fmla="*/ 2299951 w 2485435"/>
                    <a:gd name="connsiteY16" fmla="*/ 2778370 h 4410951"/>
                    <a:gd name="connsiteX17" fmla="*/ 2478491 w 2485435"/>
                    <a:gd name="connsiteY17" fmla="*/ 3783204 h 4410951"/>
                    <a:gd name="connsiteX18" fmla="*/ 2001703 w 2485435"/>
                    <a:gd name="connsiteY18" fmla="*/ 4410951 h 4410951"/>
                    <a:gd name="connsiteX19" fmla="*/ 427054 w 2485435"/>
                    <a:gd name="connsiteY19" fmla="*/ 4404556 h 4410951"/>
                    <a:gd name="connsiteX20" fmla="*/ 0 w 2485435"/>
                    <a:gd name="connsiteY20" fmla="*/ 3902138 h 4410951"/>
                    <a:gd name="connsiteX21" fmla="*/ 168335 w 2485435"/>
                    <a:gd name="connsiteY21" fmla="*/ 2975178 h 4410951"/>
                    <a:gd name="connsiteX22" fmla="*/ 344735 w 2485435"/>
                    <a:gd name="connsiteY22" fmla="*/ 2058265 h 4410951"/>
                    <a:gd name="connsiteX23" fmla="*/ 337417 w 2485435"/>
                    <a:gd name="connsiteY23" fmla="*/ 2058265 h 4410951"/>
                    <a:gd name="connsiteX24" fmla="*/ 295580 w 2485435"/>
                    <a:gd name="connsiteY24" fmla="*/ 2012178 h 4410951"/>
                    <a:gd name="connsiteX25" fmla="*/ 15071 w 2485435"/>
                    <a:gd name="connsiteY25" fmla="*/ 1229868 h 4410951"/>
                    <a:gd name="connsiteX26" fmla="*/ 1243482 w 2485435"/>
                    <a:gd name="connsiteY26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299951 w 2485435"/>
                    <a:gd name="connsiteY15" fmla="*/ 2778370 h 4410951"/>
                    <a:gd name="connsiteX16" fmla="*/ 2478491 w 2485435"/>
                    <a:gd name="connsiteY16" fmla="*/ 3783204 h 4410951"/>
                    <a:gd name="connsiteX17" fmla="*/ 2001703 w 2485435"/>
                    <a:gd name="connsiteY17" fmla="*/ 4410951 h 4410951"/>
                    <a:gd name="connsiteX18" fmla="*/ 427054 w 2485435"/>
                    <a:gd name="connsiteY18" fmla="*/ 4404556 h 4410951"/>
                    <a:gd name="connsiteX19" fmla="*/ 0 w 2485435"/>
                    <a:gd name="connsiteY19" fmla="*/ 3902138 h 4410951"/>
                    <a:gd name="connsiteX20" fmla="*/ 168335 w 2485435"/>
                    <a:gd name="connsiteY20" fmla="*/ 2975178 h 4410951"/>
                    <a:gd name="connsiteX21" fmla="*/ 344735 w 2485435"/>
                    <a:gd name="connsiteY21" fmla="*/ 2058265 h 4410951"/>
                    <a:gd name="connsiteX22" fmla="*/ 337417 w 2485435"/>
                    <a:gd name="connsiteY22" fmla="*/ 2058265 h 4410951"/>
                    <a:gd name="connsiteX23" fmla="*/ 295580 w 2485435"/>
                    <a:gd name="connsiteY23" fmla="*/ 2012178 h 4410951"/>
                    <a:gd name="connsiteX24" fmla="*/ 15071 w 2485435"/>
                    <a:gd name="connsiteY24" fmla="*/ 1229868 h 4410951"/>
                    <a:gd name="connsiteX25" fmla="*/ 1243482 w 2485435"/>
                    <a:gd name="connsiteY25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299951 w 2485435"/>
                    <a:gd name="connsiteY15" fmla="*/ 2778370 h 4410951"/>
                    <a:gd name="connsiteX16" fmla="*/ 2478491 w 2485435"/>
                    <a:gd name="connsiteY16" fmla="*/ 3783204 h 4410951"/>
                    <a:gd name="connsiteX17" fmla="*/ 2001703 w 2485435"/>
                    <a:gd name="connsiteY17" fmla="*/ 4410951 h 4410951"/>
                    <a:gd name="connsiteX18" fmla="*/ 427054 w 2485435"/>
                    <a:gd name="connsiteY18" fmla="*/ 4404556 h 4410951"/>
                    <a:gd name="connsiteX19" fmla="*/ 0 w 2485435"/>
                    <a:gd name="connsiteY19" fmla="*/ 3902138 h 4410951"/>
                    <a:gd name="connsiteX20" fmla="*/ 168335 w 2485435"/>
                    <a:gd name="connsiteY20" fmla="*/ 2975178 h 4410951"/>
                    <a:gd name="connsiteX21" fmla="*/ 344735 w 2485435"/>
                    <a:gd name="connsiteY21" fmla="*/ 2058265 h 4410951"/>
                    <a:gd name="connsiteX22" fmla="*/ 337417 w 2485435"/>
                    <a:gd name="connsiteY22" fmla="*/ 2058265 h 4410951"/>
                    <a:gd name="connsiteX23" fmla="*/ 295580 w 2485435"/>
                    <a:gd name="connsiteY23" fmla="*/ 2012178 h 4410951"/>
                    <a:gd name="connsiteX24" fmla="*/ 15071 w 2485435"/>
                    <a:gd name="connsiteY24" fmla="*/ 1229868 h 4410951"/>
                    <a:gd name="connsiteX25" fmla="*/ 1243482 w 2485435"/>
                    <a:gd name="connsiteY25" fmla="*/ 0 h 4410951"/>
                    <a:gd name="connsiteX0" fmla="*/ 1977226 w 2485435"/>
                    <a:gd name="connsiteY0" fmla="*/ 1898519 h 4410951"/>
                    <a:gd name="connsiteX1" fmla="*/ 1954484 w 2485435"/>
                    <a:gd name="connsiteY1" fmla="*/ 1918673 h 4410951"/>
                    <a:gd name="connsiteX2" fmla="*/ 1723916 w 2485435"/>
                    <a:gd name="connsiteY2" fmla="*/ 2058265 h 4410951"/>
                    <a:gd name="connsiteX3" fmla="*/ 601086 w 2485435"/>
                    <a:gd name="connsiteY3" fmla="*/ 2058265 h 4410951"/>
                    <a:gd name="connsiteX4" fmla="*/ 599001 w 2485435"/>
                    <a:gd name="connsiteY4" fmla="*/ 2069813 h 4410951"/>
                    <a:gd name="connsiteX5" fmla="*/ 273947 w 2485435"/>
                    <a:gd name="connsiteY5" fmla="*/ 3879188 h 4410951"/>
                    <a:gd name="connsiteX6" fmla="*/ 542611 w 2485435"/>
                    <a:gd name="connsiteY6" fmla="*/ 4149968 h 4410951"/>
                    <a:gd name="connsiteX7" fmla="*/ 1994103 w 2485435"/>
                    <a:gd name="connsiteY7" fmla="*/ 4145015 h 4410951"/>
                    <a:gd name="connsiteX8" fmla="*/ 2245096 w 2485435"/>
                    <a:gd name="connsiteY8" fmla="*/ 3828422 h 4410951"/>
                    <a:gd name="connsiteX9" fmla="*/ 2031020 w 2485435"/>
                    <a:gd name="connsiteY9" fmla="*/ 2360972 h 4410951"/>
                    <a:gd name="connsiteX10" fmla="*/ 1977226 w 2485435"/>
                    <a:gd name="connsiteY10" fmla="*/ 1898519 h 4410951"/>
                    <a:gd name="connsiteX11" fmla="*/ 1243482 w 2485435"/>
                    <a:gd name="connsiteY11" fmla="*/ 0 h 4410951"/>
                    <a:gd name="connsiteX12" fmla="*/ 2471893 w 2485435"/>
                    <a:gd name="connsiteY12" fmla="*/ 1229868 h 4410951"/>
                    <a:gd name="connsiteX13" fmla="*/ 2191384 w 2485435"/>
                    <a:gd name="connsiteY13" fmla="*/ 2012178 h 4410951"/>
                    <a:gd name="connsiteX14" fmla="*/ 2169459 w 2485435"/>
                    <a:gd name="connsiteY14" fmla="*/ 2036330 h 4410951"/>
                    <a:gd name="connsiteX15" fmla="*/ 2299951 w 2485435"/>
                    <a:gd name="connsiteY15" fmla="*/ 2778370 h 4410951"/>
                    <a:gd name="connsiteX16" fmla="*/ 2478491 w 2485435"/>
                    <a:gd name="connsiteY16" fmla="*/ 3783204 h 4410951"/>
                    <a:gd name="connsiteX17" fmla="*/ 2001703 w 2485435"/>
                    <a:gd name="connsiteY17" fmla="*/ 4410951 h 4410951"/>
                    <a:gd name="connsiteX18" fmla="*/ 427054 w 2485435"/>
                    <a:gd name="connsiteY18" fmla="*/ 4404556 h 4410951"/>
                    <a:gd name="connsiteX19" fmla="*/ 0 w 2485435"/>
                    <a:gd name="connsiteY19" fmla="*/ 3902138 h 4410951"/>
                    <a:gd name="connsiteX20" fmla="*/ 168335 w 2485435"/>
                    <a:gd name="connsiteY20" fmla="*/ 2975178 h 4410951"/>
                    <a:gd name="connsiteX21" fmla="*/ 344735 w 2485435"/>
                    <a:gd name="connsiteY21" fmla="*/ 2058265 h 4410951"/>
                    <a:gd name="connsiteX22" fmla="*/ 295580 w 2485435"/>
                    <a:gd name="connsiteY22" fmla="*/ 2012178 h 4410951"/>
                    <a:gd name="connsiteX23" fmla="*/ 15071 w 2485435"/>
                    <a:gd name="connsiteY23" fmla="*/ 1229868 h 4410951"/>
                    <a:gd name="connsiteX24" fmla="*/ 1243482 w 2485435"/>
                    <a:gd name="connsiteY24" fmla="*/ 0 h 4410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85435" h="4410951">
                      <a:moveTo>
                        <a:pt x="1977226" y="1898519"/>
                      </a:moveTo>
                      <a:lnTo>
                        <a:pt x="1954484" y="1918673"/>
                      </a:lnTo>
                      <a:lnTo>
                        <a:pt x="1723916" y="2058265"/>
                      </a:lnTo>
                      <a:lnTo>
                        <a:pt x="601086" y="2058265"/>
                      </a:lnTo>
                      <a:lnTo>
                        <a:pt x="599001" y="2069813"/>
                      </a:lnTo>
                      <a:cubicBezTo>
                        <a:pt x="562349" y="2273106"/>
                        <a:pt x="279981" y="3841802"/>
                        <a:pt x="273947" y="3879188"/>
                      </a:cubicBezTo>
                      <a:cubicBezTo>
                        <a:pt x="296425" y="4039516"/>
                        <a:pt x="422031" y="4153318"/>
                        <a:pt x="542611" y="4149968"/>
                      </a:cubicBezTo>
                      <a:lnTo>
                        <a:pt x="1994103" y="4145015"/>
                      </a:lnTo>
                      <a:lnTo>
                        <a:pt x="2245096" y="3828422"/>
                      </a:lnTo>
                      <a:cubicBezTo>
                        <a:pt x="2177270" y="3338566"/>
                        <a:pt x="2095313" y="2851535"/>
                        <a:pt x="2031020" y="2360972"/>
                      </a:cubicBezTo>
                      <a:lnTo>
                        <a:pt x="1977226" y="1898519"/>
                      </a:lnTo>
                      <a:close/>
                      <a:moveTo>
                        <a:pt x="1243482" y="0"/>
                      </a:moveTo>
                      <a:cubicBezTo>
                        <a:pt x="1921915" y="0"/>
                        <a:pt x="2471893" y="550631"/>
                        <a:pt x="2471893" y="1229868"/>
                      </a:cubicBezTo>
                      <a:cubicBezTo>
                        <a:pt x="2471893" y="1527034"/>
                        <a:pt x="2366624" y="1799585"/>
                        <a:pt x="2191384" y="2012178"/>
                      </a:cubicBezTo>
                      <a:lnTo>
                        <a:pt x="2169459" y="2036330"/>
                      </a:lnTo>
                      <a:lnTo>
                        <a:pt x="2299951" y="2778370"/>
                      </a:lnTo>
                      <a:cubicBezTo>
                        <a:pt x="2353542" y="3113315"/>
                        <a:pt x="2439188" y="3438733"/>
                        <a:pt x="2478491" y="3783204"/>
                      </a:cubicBezTo>
                      <a:cubicBezTo>
                        <a:pt x="2524861" y="4134375"/>
                        <a:pt x="2336018" y="4323654"/>
                        <a:pt x="2001703" y="4410951"/>
                      </a:cubicBezTo>
                      <a:lnTo>
                        <a:pt x="427054" y="4404556"/>
                      </a:lnTo>
                      <a:cubicBezTo>
                        <a:pt x="231111" y="4364364"/>
                        <a:pt x="29530" y="4211073"/>
                        <a:pt x="0" y="3902138"/>
                      </a:cubicBezTo>
                      <a:cubicBezTo>
                        <a:pt x="51113" y="3593151"/>
                        <a:pt x="108891" y="3284165"/>
                        <a:pt x="168335" y="2975178"/>
                      </a:cubicBezTo>
                      <a:lnTo>
                        <a:pt x="344735" y="2058265"/>
                      </a:lnTo>
                      <a:lnTo>
                        <a:pt x="295580" y="2012178"/>
                      </a:lnTo>
                      <a:cubicBezTo>
                        <a:pt x="120340" y="1799585"/>
                        <a:pt x="15071" y="1527034"/>
                        <a:pt x="15071" y="1229868"/>
                      </a:cubicBezTo>
                      <a:cubicBezTo>
                        <a:pt x="15071" y="550631"/>
                        <a:pt x="565049" y="0"/>
                        <a:pt x="1243482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Oval 2">
                  <a:extLst>
                    <a:ext uri="{FF2B5EF4-FFF2-40B4-BE49-F238E27FC236}">
                      <a16:creationId xmlns:a16="http://schemas.microsoft.com/office/drawing/2014/main" id="{E82CFC95-CAD2-4FAB-891F-5C72941900A4}"/>
                    </a:ext>
                  </a:extLst>
                </p:cNvPr>
                <p:cNvSpPr/>
                <p:nvPr/>
              </p:nvSpPr>
              <p:spPr>
                <a:xfrm>
                  <a:off x="2532897" y="1828801"/>
                  <a:ext cx="1972909" cy="3928015"/>
                </a:xfrm>
                <a:custGeom>
                  <a:avLst/>
                  <a:gdLst>
                    <a:gd name="connsiteX0" fmla="*/ 0 w 1930400"/>
                    <a:gd name="connsiteY0" fmla="*/ 995083 h 1990165"/>
                    <a:gd name="connsiteX1" fmla="*/ 965200 w 1930400"/>
                    <a:gd name="connsiteY1" fmla="*/ 0 h 1990165"/>
                    <a:gd name="connsiteX2" fmla="*/ 1930400 w 1930400"/>
                    <a:gd name="connsiteY2" fmla="*/ 995083 h 1990165"/>
                    <a:gd name="connsiteX3" fmla="*/ 965200 w 1930400"/>
                    <a:gd name="connsiteY3" fmla="*/ 1990166 h 1990165"/>
                    <a:gd name="connsiteX4" fmla="*/ 0 w 1930400"/>
                    <a:gd name="connsiteY4" fmla="*/ 995083 h 1990165"/>
                    <a:gd name="connsiteX0" fmla="*/ 14030 w 1944430"/>
                    <a:gd name="connsiteY0" fmla="*/ 995083 h 2043186"/>
                    <a:gd name="connsiteX1" fmla="*/ 979230 w 1944430"/>
                    <a:gd name="connsiteY1" fmla="*/ 0 h 2043186"/>
                    <a:gd name="connsiteX2" fmla="*/ 1944430 w 1944430"/>
                    <a:gd name="connsiteY2" fmla="*/ 995083 h 2043186"/>
                    <a:gd name="connsiteX3" fmla="*/ 979230 w 1944430"/>
                    <a:gd name="connsiteY3" fmla="*/ 1990166 h 2043186"/>
                    <a:gd name="connsiteX4" fmla="*/ 444333 w 1944430"/>
                    <a:gd name="connsiteY4" fmla="*/ 1810870 h 2043186"/>
                    <a:gd name="connsiteX5" fmla="*/ 14030 w 1944430"/>
                    <a:gd name="connsiteY5" fmla="*/ 995083 h 2043186"/>
                    <a:gd name="connsiteX0" fmla="*/ 18623 w 1949023"/>
                    <a:gd name="connsiteY0" fmla="*/ 995083 h 2033509"/>
                    <a:gd name="connsiteX1" fmla="*/ 983823 w 1949023"/>
                    <a:gd name="connsiteY1" fmla="*/ 0 h 2033509"/>
                    <a:gd name="connsiteX2" fmla="*/ 1949023 w 1949023"/>
                    <a:gd name="connsiteY2" fmla="*/ 995083 h 2033509"/>
                    <a:gd name="connsiteX3" fmla="*/ 983823 w 1949023"/>
                    <a:gd name="connsiteY3" fmla="*/ 1990166 h 2033509"/>
                    <a:gd name="connsiteX4" fmla="*/ 395138 w 1949023"/>
                    <a:gd name="connsiteY4" fmla="*/ 1769034 h 2033509"/>
                    <a:gd name="connsiteX5" fmla="*/ 18623 w 1949023"/>
                    <a:gd name="connsiteY5" fmla="*/ 995083 h 2033509"/>
                    <a:gd name="connsiteX0" fmla="*/ 18623 w 1949023"/>
                    <a:gd name="connsiteY0" fmla="*/ 995083 h 2033509"/>
                    <a:gd name="connsiteX1" fmla="*/ 983823 w 1949023"/>
                    <a:gd name="connsiteY1" fmla="*/ 0 h 2033509"/>
                    <a:gd name="connsiteX2" fmla="*/ 1949023 w 1949023"/>
                    <a:gd name="connsiteY2" fmla="*/ 995083 h 2033509"/>
                    <a:gd name="connsiteX3" fmla="*/ 983823 w 1949023"/>
                    <a:gd name="connsiteY3" fmla="*/ 1990166 h 2033509"/>
                    <a:gd name="connsiteX4" fmla="*/ 395138 w 1949023"/>
                    <a:gd name="connsiteY4" fmla="*/ 1769034 h 2033509"/>
                    <a:gd name="connsiteX5" fmla="*/ 18623 w 1949023"/>
                    <a:gd name="connsiteY5" fmla="*/ 995083 h 2033509"/>
                    <a:gd name="connsiteX0" fmla="*/ 18623 w 1949023"/>
                    <a:gd name="connsiteY0" fmla="*/ 995083 h 2033509"/>
                    <a:gd name="connsiteX1" fmla="*/ 983823 w 1949023"/>
                    <a:gd name="connsiteY1" fmla="*/ 0 h 2033509"/>
                    <a:gd name="connsiteX2" fmla="*/ 1949023 w 1949023"/>
                    <a:gd name="connsiteY2" fmla="*/ 995083 h 2033509"/>
                    <a:gd name="connsiteX3" fmla="*/ 983823 w 1949023"/>
                    <a:gd name="connsiteY3" fmla="*/ 1990166 h 2033509"/>
                    <a:gd name="connsiteX4" fmla="*/ 395138 w 1949023"/>
                    <a:gd name="connsiteY4" fmla="*/ 1769034 h 2033509"/>
                    <a:gd name="connsiteX5" fmla="*/ 18623 w 1949023"/>
                    <a:gd name="connsiteY5" fmla="*/ 995083 h 2033509"/>
                    <a:gd name="connsiteX0" fmla="*/ 19202 w 1937649"/>
                    <a:gd name="connsiteY0" fmla="*/ 989107 h 2033509"/>
                    <a:gd name="connsiteX1" fmla="*/ 972449 w 1937649"/>
                    <a:gd name="connsiteY1" fmla="*/ 0 h 2033509"/>
                    <a:gd name="connsiteX2" fmla="*/ 1937649 w 1937649"/>
                    <a:gd name="connsiteY2" fmla="*/ 995083 h 2033509"/>
                    <a:gd name="connsiteX3" fmla="*/ 972449 w 1937649"/>
                    <a:gd name="connsiteY3" fmla="*/ 1990166 h 2033509"/>
                    <a:gd name="connsiteX4" fmla="*/ 383764 w 1937649"/>
                    <a:gd name="connsiteY4" fmla="*/ 1769034 h 2033509"/>
                    <a:gd name="connsiteX5" fmla="*/ 19202 w 1937649"/>
                    <a:gd name="connsiteY5" fmla="*/ 989107 h 2033509"/>
                    <a:gd name="connsiteX0" fmla="*/ 19202 w 1937649"/>
                    <a:gd name="connsiteY0" fmla="*/ 989107 h 2033509"/>
                    <a:gd name="connsiteX1" fmla="*/ 972449 w 1937649"/>
                    <a:gd name="connsiteY1" fmla="*/ 0 h 2033509"/>
                    <a:gd name="connsiteX2" fmla="*/ 1937649 w 1937649"/>
                    <a:gd name="connsiteY2" fmla="*/ 995083 h 2033509"/>
                    <a:gd name="connsiteX3" fmla="*/ 972449 w 1937649"/>
                    <a:gd name="connsiteY3" fmla="*/ 1990166 h 2033509"/>
                    <a:gd name="connsiteX4" fmla="*/ 383764 w 1937649"/>
                    <a:gd name="connsiteY4" fmla="*/ 1769034 h 2033509"/>
                    <a:gd name="connsiteX5" fmla="*/ 19202 w 1937649"/>
                    <a:gd name="connsiteY5" fmla="*/ 989107 h 2033509"/>
                    <a:gd name="connsiteX0" fmla="*/ 19202 w 1937649"/>
                    <a:gd name="connsiteY0" fmla="*/ 989107 h 2033509"/>
                    <a:gd name="connsiteX1" fmla="*/ 972449 w 1937649"/>
                    <a:gd name="connsiteY1" fmla="*/ 0 h 2033509"/>
                    <a:gd name="connsiteX2" fmla="*/ 1937649 w 1937649"/>
                    <a:gd name="connsiteY2" fmla="*/ 995083 h 2033509"/>
                    <a:gd name="connsiteX3" fmla="*/ 972449 w 1937649"/>
                    <a:gd name="connsiteY3" fmla="*/ 1990166 h 2033509"/>
                    <a:gd name="connsiteX4" fmla="*/ 383764 w 1937649"/>
                    <a:gd name="connsiteY4" fmla="*/ 1769034 h 2033509"/>
                    <a:gd name="connsiteX5" fmla="*/ 19202 w 1937649"/>
                    <a:gd name="connsiteY5" fmla="*/ 989107 h 2033509"/>
                    <a:gd name="connsiteX0" fmla="*/ 19202 w 1937649"/>
                    <a:gd name="connsiteY0" fmla="*/ 989107 h 2033509"/>
                    <a:gd name="connsiteX1" fmla="*/ 972449 w 1937649"/>
                    <a:gd name="connsiteY1" fmla="*/ 0 h 2033509"/>
                    <a:gd name="connsiteX2" fmla="*/ 1937649 w 1937649"/>
                    <a:gd name="connsiteY2" fmla="*/ 995083 h 2033509"/>
                    <a:gd name="connsiteX3" fmla="*/ 972449 w 1937649"/>
                    <a:gd name="connsiteY3" fmla="*/ 1990166 h 2033509"/>
                    <a:gd name="connsiteX4" fmla="*/ 383764 w 1937649"/>
                    <a:gd name="connsiteY4" fmla="*/ 1769034 h 2033509"/>
                    <a:gd name="connsiteX5" fmla="*/ 19202 w 1937649"/>
                    <a:gd name="connsiteY5" fmla="*/ 989107 h 2033509"/>
                    <a:gd name="connsiteX0" fmla="*/ 2085 w 1920532"/>
                    <a:gd name="connsiteY0" fmla="*/ 989107 h 2033509"/>
                    <a:gd name="connsiteX1" fmla="*/ 955332 w 1920532"/>
                    <a:gd name="connsiteY1" fmla="*/ 0 h 2033509"/>
                    <a:gd name="connsiteX2" fmla="*/ 1920532 w 1920532"/>
                    <a:gd name="connsiteY2" fmla="*/ 995083 h 2033509"/>
                    <a:gd name="connsiteX3" fmla="*/ 955332 w 1920532"/>
                    <a:gd name="connsiteY3" fmla="*/ 1990166 h 2033509"/>
                    <a:gd name="connsiteX4" fmla="*/ 366647 w 1920532"/>
                    <a:gd name="connsiteY4" fmla="*/ 1769034 h 2033509"/>
                    <a:gd name="connsiteX5" fmla="*/ 2085 w 1920532"/>
                    <a:gd name="connsiteY5" fmla="*/ 989107 h 2033509"/>
                    <a:gd name="connsiteX0" fmla="*/ 2354 w 1920801"/>
                    <a:gd name="connsiteY0" fmla="*/ 989107 h 2033509"/>
                    <a:gd name="connsiteX1" fmla="*/ 955601 w 1920801"/>
                    <a:gd name="connsiteY1" fmla="*/ 0 h 2033509"/>
                    <a:gd name="connsiteX2" fmla="*/ 1920801 w 1920801"/>
                    <a:gd name="connsiteY2" fmla="*/ 995083 h 2033509"/>
                    <a:gd name="connsiteX3" fmla="*/ 955601 w 1920801"/>
                    <a:gd name="connsiteY3" fmla="*/ 1990166 h 2033509"/>
                    <a:gd name="connsiteX4" fmla="*/ 366916 w 1920801"/>
                    <a:gd name="connsiteY4" fmla="*/ 1769034 h 2033509"/>
                    <a:gd name="connsiteX5" fmla="*/ 2354 w 1920801"/>
                    <a:gd name="connsiteY5" fmla="*/ 989107 h 2033509"/>
                    <a:gd name="connsiteX0" fmla="*/ 2557 w 1921004"/>
                    <a:gd name="connsiteY0" fmla="*/ 989107 h 2033509"/>
                    <a:gd name="connsiteX1" fmla="*/ 955804 w 1921004"/>
                    <a:gd name="connsiteY1" fmla="*/ 0 h 2033509"/>
                    <a:gd name="connsiteX2" fmla="*/ 1921004 w 1921004"/>
                    <a:gd name="connsiteY2" fmla="*/ 995083 h 2033509"/>
                    <a:gd name="connsiteX3" fmla="*/ 955804 w 1921004"/>
                    <a:gd name="connsiteY3" fmla="*/ 1990166 h 2033509"/>
                    <a:gd name="connsiteX4" fmla="*/ 349189 w 1921004"/>
                    <a:gd name="connsiteY4" fmla="*/ 1769034 h 2033509"/>
                    <a:gd name="connsiteX5" fmla="*/ 2557 w 1921004"/>
                    <a:gd name="connsiteY5" fmla="*/ 989107 h 2033509"/>
                    <a:gd name="connsiteX0" fmla="*/ 2557 w 1921004"/>
                    <a:gd name="connsiteY0" fmla="*/ 989107 h 2790797"/>
                    <a:gd name="connsiteX1" fmla="*/ 955804 w 1921004"/>
                    <a:gd name="connsiteY1" fmla="*/ 0 h 2790797"/>
                    <a:gd name="connsiteX2" fmla="*/ 1921004 w 1921004"/>
                    <a:gd name="connsiteY2" fmla="*/ 995083 h 2790797"/>
                    <a:gd name="connsiteX3" fmla="*/ 370110 w 1921004"/>
                    <a:gd name="connsiteY3" fmla="*/ 2779060 h 2790797"/>
                    <a:gd name="connsiteX4" fmla="*/ 349189 w 1921004"/>
                    <a:gd name="connsiteY4" fmla="*/ 1769034 h 2790797"/>
                    <a:gd name="connsiteX5" fmla="*/ 2557 w 1921004"/>
                    <a:gd name="connsiteY5" fmla="*/ 989107 h 2790797"/>
                    <a:gd name="connsiteX0" fmla="*/ 7270 w 1925717"/>
                    <a:gd name="connsiteY0" fmla="*/ 989107 h 3681905"/>
                    <a:gd name="connsiteX1" fmla="*/ 960517 w 1925717"/>
                    <a:gd name="connsiteY1" fmla="*/ 0 h 3681905"/>
                    <a:gd name="connsiteX2" fmla="*/ 1925717 w 1925717"/>
                    <a:gd name="connsiteY2" fmla="*/ 995083 h 3681905"/>
                    <a:gd name="connsiteX3" fmla="*/ 58070 w 1925717"/>
                    <a:gd name="connsiteY3" fmla="*/ 3675531 h 3681905"/>
                    <a:gd name="connsiteX4" fmla="*/ 353902 w 1925717"/>
                    <a:gd name="connsiteY4" fmla="*/ 1769034 h 3681905"/>
                    <a:gd name="connsiteX5" fmla="*/ 7270 w 1925717"/>
                    <a:gd name="connsiteY5" fmla="*/ 989107 h 3681905"/>
                    <a:gd name="connsiteX0" fmla="*/ 2558 w 1921005"/>
                    <a:gd name="connsiteY0" fmla="*/ 989107 h 3716551"/>
                    <a:gd name="connsiteX1" fmla="*/ 955805 w 1921005"/>
                    <a:gd name="connsiteY1" fmla="*/ 0 h 3716551"/>
                    <a:gd name="connsiteX2" fmla="*/ 1921005 w 1921005"/>
                    <a:gd name="connsiteY2" fmla="*/ 995083 h 3716551"/>
                    <a:gd name="connsiteX3" fmla="*/ 749616 w 1921005"/>
                    <a:gd name="connsiteY3" fmla="*/ 2910540 h 3716551"/>
                    <a:gd name="connsiteX4" fmla="*/ 53358 w 1921005"/>
                    <a:gd name="connsiteY4" fmla="*/ 3675531 h 3716551"/>
                    <a:gd name="connsiteX5" fmla="*/ 349190 w 1921005"/>
                    <a:gd name="connsiteY5" fmla="*/ 1769034 h 3716551"/>
                    <a:gd name="connsiteX6" fmla="*/ 2558 w 1921005"/>
                    <a:gd name="connsiteY6" fmla="*/ 989107 h 3716551"/>
                    <a:gd name="connsiteX0" fmla="*/ 8843 w 1927290"/>
                    <a:gd name="connsiteY0" fmla="*/ 989107 h 4149238"/>
                    <a:gd name="connsiteX1" fmla="*/ 962090 w 1927290"/>
                    <a:gd name="connsiteY1" fmla="*/ 0 h 4149238"/>
                    <a:gd name="connsiteX2" fmla="*/ 1927290 w 1927290"/>
                    <a:gd name="connsiteY2" fmla="*/ 995083 h 4149238"/>
                    <a:gd name="connsiteX3" fmla="*/ 194112 w 1927290"/>
                    <a:gd name="connsiteY3" fmla="*/ 3938493 h 4149238"/>
                    <a:gd name="connsiteX4" fmla="*/ 59643 w 1927290"/>
                    <a:gd name="connsiteY4" fmla="*/ 3675531 h 4149238"/>
                    <a:gd name="connsiteX5" fmla="*/ 355475 w 1927290"/>
                    <a:gd name="connsiteY5" fmla="*/ 1769034 h 4149238"/>
                    <a:gd name="connsiteX6" fmla="*/ 8843 w 1927290"/>
                    <a:gd name="connsiteY6" fmla="*/ 989107 h 4149238"/>
                    <a:gd name="connsiteX0" fmla="*/ 2558 w 1921018"/>
                    <a:gd name="connsiteY0" fmla="*/ 989107 h 4019328"/>
                    <a:gd name="connsiteX1" fmla="*/ 955805 w 1921018"/>
                    <a:gd name="connsiteY1" fmla="*/ 0 h 4019328"/>
                    <a:gd name="connsiteX2" fmla="*/ 1921005 w 1921018"/>
                    <a:gd name="connsiteY2" fmla="*/ 995083 h 4019328"/>
                    <a:gd name="connsiteX3" fmla="*/ 976722 w 1921018"/>
                    <a:gd name="connsiteY3" fmla="*/ 2749174 h 4019328"/>
                    <a:gd name="connsiteX4" fmla="*/ 187827 w 1921018"/>
                    <a:gd name="connsiteY4" fmla="*/ 3938493 h 4019328"/>
                    <a:gd name="connsiteX5" fmla="*/ 53358 w 1921018"/>
                    <a:gd name="connsiteY5" fmla="*/ 3675531 h 4019328"/>
                    <a:gd name="connsiteX6" fmla="*/ 349190 w 1921018"/>
                    <a:gd name="connsiteY6" fmla="*/ 1769034 h 4019328"/>
                    <a:gd name="connsiteX7" fmla="*/ 2558 w 1921018"/>
                    <a:gd name="connsiteY7" fmla="*/ 989107 h 4019328"/>
                    <a:gd name="connsiteX0" fmla="*/ 2558 w 1923348"/>
                    <a:gd name="connsiteY0" fmla="*/ 989107 h 4029276"/>
                    <a:gd name="connsiteX1" fmla="*/ 955805 w 1923348"/>
                    <a:gd name="connsiteY1" fmla="*/ 0 h 4029276"/>
                    <a:gd name="connsiteX2" fmla="*/ 1921005 w 1923348"/>
                    <a:gd name="connsiteY2" fmla="*/ 995083 h 4029276"/>
                    <a:gd name="connsiteX3" fmla="*/ 1664016 w 1923348"/>
                    <a:gd name="connsiteY3" fmla="*/ 3812986 h 4029276"/>
                    <a:gd name="connsiteX4" fmla="*/ 187827 w 1923348"/>
                    <a:gd name="connsiteY4" fmla="*/ 3938493 h 4029276"/>
                    <a:gd name="connsiteX5" fmla="*/ 53358 w 1923348"/>
                    <a:gd name="connsiteY5" fmla="*/ 3675531 h 4029276"/>
                    <a:gd name="connsiteX6" fmla="*/ 349190 w 1923348"/>
                    <a:gd name="connsiteY6" fmla="*/ 1769034 h 4029276"/>
                    <a:gd name="connsiteX7" fmla="*/ 2558 w 1923348"/>
                    <a:gd name="connsiteY7" fmla="*/ 989107 h 4029276"/>
                    <a:gd name="connsiteX0" fmla="*/ 2558 w 1922374"/>
                    <a:gd name="connsiteY0" fmla="*/ 989107 h 4056024"/>
                    <a:gd name="connsiteX1" fmla="*/ 955805 w 1922374"/>
                    <a:gd name="connsiteY1" fmla="*/ 0 h 4056024"/>
                    <a:gd name="connsiteX2" fmla="*/ 1921005 w 1922374"/>
                    <a:gd name="connsiteY2" fmla="*/ 995083 h 4056024"/>
                    <a:gd name="connsiteX3" fmla="*/ 1652063 w 1922374"/>
                    <a:gd name="connsiteY3" fmla="*/ 3848845 h 4056024"/>
                    <a:gd name="connsiteX4" fmla="*/ 187827 w 1922374"/>
                    <a:gd name="connsiteY4" fmla="*/ 3938493 h 4056024"/>
                    <a:gd name="connsiteX5" fmla="*/ 53358 w 1922374"/>
                    <a:gd name="connsiteY5" fmla="*/ 3675531 h 4056024"/>
                    <a:gd name="connsiteX6" fmla="*/ 349190 w 1922374"/>
                    <a:gd name="connsiteY6" fmla="*/ 1769034 h 4056024"/>
                    <a:gd name="connsiteX7" fmla="*/ 2558 w 1922374"/>
                    <a:gd name="connsiteY7" fmla="*/ 989107 h 4056024"/>
                    <a:gd name="connsiteX0" fmla="*/ 2558 w 2001189"/>
                    <a:gd name="connsiteY0" fmla="*/ 989107 h 4019328"/>
                    <a:gd name="connsiteX1" fmla="*/ 955805 w 2001189"/>
                    <a:gd name="connsiteY1" fmla="*/ 0 h 4019328"/>
                    <a:gd name="connsiteX2" fmla="*/ 1921005 w 2001189"/>
                    <a:gd name="connsiteY2" fmla="*/ 995083 h 4019328"/>
                    <a:gd name="connsiteX3" fmla="*/ 1915027 w 2001189"/>
                    <a:gd name="connsiteY3" fmla="*/ 1643527 h 4019328"/>
                    <a:gd name="connsiteX4" fmla="*/ 1652063 w 2001189"/>
                    <a:gd name="connsiteY4" fmla="*/ 3848845 h 4019328"/>
                    <a:gd name="connsiteX5" fmla="*/ 187827 w 2001189"/>
                    <a:gd name="connsiteY5" fmla="*/ 3938493 h 4019328"/>
                    <a:gd name="connsiteX6" fmla="*/ 53358 w 2001189"/>
                    <a:gd name="connsiteY6" fmla="*/ 3675531 h 4019328"/>
                    <a:gd name="connsiteX7" fmla="*/ 349190 w 2001189"/>
                    <a:gd name="connsiteY7" fmla="*/ 1769034 h 4019328"/>
                    <a:gd name="connsiteX8" fmla="*/ 2558 w 2001189"/>
                    <a:gd name="connsiteY8" fmla="*/ 989107 h 4019328"/>
                    <a:gd name="connsiteX0" fmla="*/ 2558 w 1960672"/>
                    <a:gd name="connsiteY0" fmla="*/ 989107 h 4019328"/>
                    <a:gd name="connsiteX1" fmla="*/ 955805 w 1960672"/>
                    <a:gd name="connsiteY1" fmla="*/ 0 h 4019328"/>
                    <a:gd name="connsiteX2" fmla="*/ 1921005 w 1960672"/>
                    <a:gd name="connsiteY2" fmla="*/ 995083 h 4019328"/>
                    <a:gd name="connsiteX3" fmla="*/ 1664015 w 1960672"/>
                    <a:gd name="connsiteY3" fmla="*/ 1691339 h 4019328"/>
                    <a:gd name="connsiteX4" fmla="*/ 1652063 w 1960672"/>
                    <a:gd name="connsiteY4" fmla="*/ 3848845 h 4019328"/>
                    <a:gd name="connsiteX5" fmla="*/ 187827 w 1960672"/>
                    <a:gd name="connsiteY5" fmla="*/ 3938493 h 4019328"/>
                    <a:gd name="connsiteX6" fmla="*/ 53358 w 1960672"/>
                    <a:gd name="connsiteY6" fmla="*/ 3675531 h 4019328"/>
                    <a:gd name="connsiteX7" fmla="*/ 349190 w 1960672"/>
                    <a:gd name="connsiteY7" fmla="*/ 1769034 h 4019328"/>
                    <a:gd name="connsiteX8" fmla="*/ 2558 w 1960672"/>
                    <a:gd name="connsiteY8" fmla="*/ 989107 h 4019328"/>
                    <a:gd name="connsiteX0" fmla="*/ 2558 w 1962182"/>
                    <a:gd name="connsiteY0" fmla="*/ 989107 h 4019328"/>
                    <a:gd name="connsiteX1" fmla="*/ 955805 w 1962182"/>
                    <a:gd name="connsiteY1" fmla="*/ 0 h 4019328"/>
                    <a:gd name="connsiteX2" fmla="*/ 1921005 w 1962182"/>
                    <a:gd name="connsiteY2" fmla="*/ 995083 h 4019328"/>
                    <a:gd name="connsiteX3" fmla="*/ 1681944 w 1962182"/>
                    <a:gd name="connsiteY3" fmla="*/ 1691339 h 4019328"/>
                    <a:gd name="connsiteX4" fmla="*/ 1652063 w 1962182"/>
                    <a:gd name="connsiteY4" fmla="*/ 3848845 h 4019328"/>
                    <a:gd name="connsiteX5" fmla="*/ 187827 w 1962182"/>
                    <a:gd name="connsiteY5" fmla="*/ 3938493 h 4019328"/>
                    <a:gd name="connsiteX6" fmla="*/ 53358 w 1962182"/>
                    <a:gd name="connsiteY6" fmla="*/ 3675531 h 4019328"/>
                    <a:gd name="connsiteX7" fmla="*/ 349190 w 1962182"/>
                    <a:gd name="connsiteY7" fmla="*/ 1769034 h 4019328"/>
                    <a:gd name="connsiteX8" fmla="*/ 2558 w 1962182"/>
                    <a:gd name="connsiteY8" fmla="*/ 989107 h 4019328"/>
                    <a:gd name="connsiteX0" fmla="*/ 2558 w 1962182"/>
                    <a:gd name="connsiteY0" fmla="*/ 989107 h 4019328"/>
                    <a:gd name="connsiteX1" fmla="*/ 955805 w 1962182"/>
                    <a:gd name="connsiteY1" fmla="*/ 0 h 4019328"/>
                    <a:gd name="connsiteX2" fmla="*/ 1921005 w 1962182"/>
                    <a:gd name="connsiteY2" fmla="*/ 995083 h 4019328"/>
                    <a:gd name="connsiteX3" fmla="*/ 1681944 w 1962182"/>
                    <a:gd name="connsiteY3" fmla="*/ 1691339 h 4019328"/>
                    <a:gd name="connsiteX4" fmla="*/ 1771592 w 1962182"/>
                    <a:gd name="connsiteY4" fmla="*/ 3460374 h 4019328"/>
                    <a:gd name="connsiteX5" fmla="*/ 1652063 w 1962182"/>
                    <a:gd name="connsiteY5" fmla="*/ 3848845 h 4019328"/>
                    <a:gd name="connsiteX6" fmla="*/ 187827 w 1962182"/>
                    <a:gd name="connsiteY6" fmla="*/ 3938493 h 4019328"/>
                    <a:gd name="connsiteX7" fmla="*/ 53358 w 1962182"/>
                    <a:gd name="connsiteY7" fmla="*/ 3675531 h 4019328"/>
                    <a:gd name="connsiteX8" fmla="*/ 349190 w 1962182"/>
                    <a:gd name="connsiteY8" fmla="*/ 1769034 h 4019328"/>
                    <a:gd name="connsiteX9" fmla="*/ 2558 w 1962182"/>
                    <a:gd name="connsiteY9" fmla="*/ 989107 h 4019328"/>
                    <a:gd name="connsiteX0" fmla="*/ 2558 w 1962182"/>
                    <a:gd name="connsiteY0" fmla="*/ 989107 h 4019328"/>
                    <a:gd name="connsiteX1" fmla="*/ 955805 w 1962182"/>
                    <a:gd name="connsiteY1" fmla="*/ 0 h 4019328"/>
                    <a:gd name="connsiteX2" fmla="*/ 1921005 w 1962182"/>
                    <a:gd name="connsiteY2" fmla="*/ 995083 h 4019328"/>
                    <a:gd name="connsiteX3" fmla="*/ 1681944 w 1962182"/>
                    <a:gd name="connsiteY3" fmla="*/ 1691339 h 4019328"/>
                    <a:gd name="connsiteX4" fmla="*/ 1950886 w 1962182"/>
                    <a:gd name="connsiteY4" fmla="*/ 3466350 h 4019328"/>
                    <a:gd name="connsiteX5" fmla="*/ 1652063 w 1962182"/>
                    <a:gd name="connsiteY5" fmla="*/ 3848845 h 4019328"/>
                    <a:gd name="connsiteX6" fmla="*/ 187827 w 1962182"/>
                    <a:gd name="connsiteY6" fmla="*/ 3938493 h 4019328"/>
                    <a:gd name="connsiteX7" fmla="*/ 53358 w 1962182"/>
                    <a:gd name="connsiteY7" fmla="*/ 3675531 h 4019328"/>
                    <a:gd name="connsiteX8" fmla="*/ 349190 w 1962182"/>
                    <a:gd name="connsiteY8" fmla="*/ 1769034 h 4019328"/>
                    <a:gd name="connsiteX9" fmla="*/ 2558 w 1962182"/>
                    <a:gd name="connsiteY9" fmla="*/ 989107 h 4019328"/>
                    <a:gd name="connsiteX0" fmla="*/ 1987 w 1961611"/>
                    <a:gd name="connsiteY0" fmla="*/ 989107 h 4020018"/>
                    <a:gd name="connsiteX1" fmla="*/ 955234 w 1961611"/>
                    <a:gd name="connsiteY1" fmla="*/ 0 h 4020018"/>
                    <a:gd name="connsiteX2" fmla="*/ 1920434 w 1961611"/>
                    <a:gd name="connsiteY2" fmla="*/ 995083 h 4020018"/>
                    <a:gd name="connsiteX3" fmla="*/ 1681373 w 1961611"/>
                    <a:gd name="connsiteY3" fmla="*/ 1691339 h 4020018"/>
                    <a:gd name="connsiteX4" fmla="*/ 1950315 w 1961611"/>
                    <a:gd name="connsiteY4" fmla="*/ 3466350 h 4020018"/>
                    <a:gd name="connsiteX5" fmla="*/ 1651492 w 1961611"/>
                    <a:gd name="connsiteY5" fmla="*/ 3848845 h 4020018"/>
                    <a:gd name="connsiteX6" fmla="*/ 187256 w 1961611"/>
                    <a:gd name="connsiteY6" fmla="*/ 3938493 h 4020018"/>
                    <a:gd name="connsiteX7" fmla="*/ 52787 w 1961611"/>
                    <a:gd name="connsiteY7" fmla="*/ 3675531 h 4020018"/>
                    <a:gd name="connsiteX8" fmla="*/ 408384 w 1961611"/>
                    <a:gd name="connsiteY8" fmla="*/ 1751104 h 4020018"/>
                    <a:gd name="connsiteX9" fmla="*/ 1987 w 1961611"/>
                    <a:gd name="connsiteY9" fmla="*/ 989107 h 4020018"/>
                    <a:gd name="connsiteX0" fmla="*/ 2418 w 1962042"/>
                    <a:gd name="connsiteY0" fmla="*/ 989107 h 4020018"/>
                    <a:gd name="connsiteX1" fmla="*/ 955665 w 1962042"/>
                    <a:gd name="connsiteY1" fmla="*/ 0 h 4020018"/>
                    <a:gd name="connsiteX2" fmla="*/ 1920865 w 1962042"/>
                    <a:gd name="connsiteY2" fmla="*/ 995083 h 4020018"/>
                    <a:gd name="connsiteX3" fmla="*/ 1681804 w 1962042"/>
                    <a:gd name="connsiteY3" fmla="*/ 1691339 h 4020018"/>
                    <a:gd name="connsiteX4" fmla="*/ 1950746 w 1962042"/>
                    <a:gd name="connsiteY4" fmla="*/ 3466350 h 4020018"/>
                    <a:gd name="connsiteX5" fmla="*/ 1651923 w 1962042"/>
                    <a:gd name="connsiteY5" fmla="*/ 3848845 h 4020018"/>
                    <a:gd name="connsiteX6" fmla="*/ 187687 w 1962042"/>
                    <a:gd name="connsiteY6" fmla="*/ 3938493 h 4020018"/>
                    <a:gd name="connsiteX7" fmla="*/ 53218 w 1962042"/>
                    <a:gd name="connsiteY7" fmla="*/ 3675531 h 4020018"/>
                    <a:gd name="connsiteX8" fmla="*/ 361004 w 1962042"/>
                    <a:gd name="connsiteY8" fmla="*/ 1751104 h 4020018"/>
                    <a:gd name="connsiteX9" fmla="*/ 2418 w 1962042"/>
                    <a:gd name="connsiteY9" fmla="*/ 989107 h 4020018"/>
                    <a:gd name="connsiteX0" fmla="*/ 2632 w 1962256"/>
                    <a:gd name="connsiteY0" fmla="*/ 989107 h 4020249"/>
                    <a:gd name="connsiteX1" fmla="*/ 955879 w 1962256"/>
                    <a:gd name="connsiteY1" fmla="*/ 0 h 4020249"/>
                    <a:gd name="connsiteX2" fmla="*/ 1921079 w 1962256"/>
                    <a:gd name="connsiteY2" fmla="*/ 995083 h 4020249"/>
                    <a:gd name="connsiteX3" fmla="*/ 1682018 w 1962256"/>
                    <a:gd name="connsiteY3" fmla="*/ 1691339 h 4020249"/>
                    <a:gd name="connsiteX4" fmla="*/ 1950960 w 1962256"/>
                    <a:gd name="connsiteY4" fmla="*/ 3466350 h 4020249"/>
                    <a:gd name="connsiteX5" fmla="*/ 1652137 w 1962256"/>
                    <a:gd name="connsiteY5" fmla="*/ 3848845 h 4020249"/>
                    <a:gd name="connsiteX6" fmla="*/ 187901 w 1962256"/>
                    <a:gd name="connsiteY6" fmla="*/ 3938493 h 4020249"/>
                    <a:gd name="connsiteX7" fmla="*/ 53432 w 1962256"/>
                    <a:gd name="connsiteY7" fmla="*/ 3675531 h 4020249"/>
                    <a:gd name="connsiteX8" fmla="*/ 343289 w 1962256"/>
                    <a:gd name="connsiteY8" fmla="*/ 1745128 h 4020249"/>
                    <a:gd name="connsiteX9" fmla="*/ 2632 w 1962256"/>
                    <a:gd name="connsiteY9" fmla="*/ 989107 h 4020249"/>
                    <a:gd name="connsiteX0" fmla="*/ 2632 w 1962256"/>
                    <a:gd name="connsiteY0" fmla="*/ 989107 h 4020249"/>
                    <a:gd name="connsiteX1" fmla="*/ 955879 w 1962256"/>
                    <a:gd name="connsiteY1" fmla="*/ 0 h 4020249"/>
                    <a:gd name="connsiteX2" fmla="*/ 1921079 w 1962256"/>
                    <a:gd name="connsiteY2" fmla="*/ 995083 h 4020249"/>
                    <a:gd name="connsiteX3" fmla="*/ 1682018 w 1962256"/>
                    <a:gd name="connsiteY3" fmla="*/ 1691339 h 4020249"/>
                    <a:gd name="connsiteX4" fmla="*/ 1950960 w 1962256"/>
                    <a:gd name="connsiteY4" fmla="*/ 3466350 h 4020249"/>
                    <a:gd name="connsiteX5" fmla="*/ 1652137 w 1962256"/>
                    <a:gd name="connsiteY5" fmla="*/ 3848845 h 4020249"/>
                    <a:gd name="connsiteX6" fmla="*/ 187901 w 1962256"/>
                    <a:gd name="connsiteY6" fmla="*/ 3938493 h 4020249"/>
                    <a:gd name="connsiteX7" fmla="*/ 53432 w 1962256"/>
                    <a:gd name="connsiteY7" fmla="*/ 3675531 h 4020249"/>
                    <a:gd name="connsiteX8" fmla="*/ 343289 w 1962256"/>
                    <a:gd name="connsiteY8" fmla="*/ 1745128 h 4020249"/>
                    <a:gd name="connsiteX9" fmla="*/ 2632 w 1962256"/>
                    <a:gd name="connsiteY9" fmla="*/ 989107 h 4020249"/>
                    <a:gd name="connsiteX0" fmla="*/ 2632 w 1962256"/>
                    <a:gd name="connsiteY0" fmla="*/ 989107 h 4014070"/>
                    <a:gd name="connsiteX1" fmla="*/ 955879 w 1962256"/>
                    <a:gd name="connsiteY1" fmla="*/ 0 h 4014070"/>
                    <a:gd name="connsiteX2" fmla="*/ 1921079 w 1962256"/>
                    <a:gd name="connsiteY2" fmla="*/ 995083 h 4014070"/>
                    <a:gd name="connsiteX3" fmla="*/ 1682018 w 1962256"/>
                    <a:gd name="connsiteY3" fmla="*/ 1691339 h 4014070"/>
                    <a:gd name="connsiteX4" fmla="*/ 1950960 w 1962256"/>
                    <a:gd name="connsiteY4" fmla="*/ 3466350 h 4014070"/>
                    <a:gd name="connsiteX5" fmla="*/ 1652137 w 1962256"/>
                    <a:gd name="connsiteY5" fmla="*/ 3848845 h 4014070"/>
                    <a:gd name="connsiteX6" fmla="*/ 187901 w 1962256"/>
                    <a:gd name="connsiteY6" fmla="*/ 3938493 h 4014070"/>
                    <a:gd name="connsiteX7" fmla="*/ 17573 w 1962256"/>
                    <a:gd name="connsiteY7" fmla="*/ 3651625 h 4014070"/>
                    <a:gd name="connsiteX8" fmla="*/ 343289 w 1962256"/>
                    <a:gd name="connsiteY8" fmla="*/ 1745128 h 4014070"/>
                    <a:gd name="connsiteX9" fmla="*/ 2632 w 1962256"/>
                    <a:gd name="connsiteY9" fmla="*/ 989107 h 4014070"/>
                    <a:gd name="connsiteX0" fmla="*/ 2632 w 1962256"/>
                    <a:gd name="connsiteY0" fmla="*/ 989107 h 3978677"/>
                    <a:gd name="connsiteX1" fmla="*/ 955879 w 1962256"/>
                    <a:gd name="connsiteY1" fmla="*/ 0 h 3978677"/>
                    <a:gd name="connsiteX2" fmla="*/ 1921079 w 1962256"/>
                    <a:gd name="connsiteY2" fmla="*/ 995083 h 3978677"/>
                    <a:gd name="connsiteX3" fmla="*/ 1682018 w 1962256"/>
                    <a:gd name="connsiteY3" fmla="*/ 1691339 h 3978677"/>
                    <a:gd name="connsiteX4" fmla="*/ 1950960 w 1962256"/>
                    <a:gd name="connsiteY4" fmla="*/ 3466350 h 3978677"/>
                    <a:gd name="connsiteX5" fmla="*/ 1652137 w 1962256"/>
                    <a:gd name="connsiteY5" fmla="*/ 3848845 h 3978677"/>
                    <a:gd name="connsiteX6" fmla="*/ 187901 w 1962256"/>
                    <a:gd name="connsiteY6" fmla="*/ 3938493 h 3978677"/>
                    <a:gd name="connsiteX7" fmla="*/ 17573 w 1962256"/>
                    <a:gd name="connsiteY7" fmla="*/ 3651625 h 3978677"/>
                    <a:gd name="connsiteX8" fmla="*/ 343289 w 1962256"/>
                    <a:gd name="connsiteY8" fmla="*/ 1745128 h 3978677"/>
                    <a:gd name="connsiteX9" fmla="*/ 2632 w 1962256"/>
                    <a:gd name="connsiteY9" fmla="*/ 989107 h 3978677"/>
                    <a:gd name="connsiteX0" fmla="*/ 2632 w 1962256"/>
                    <a:gd name="connsiteY0" fmla="*/ 989107 h 3938493"/>
                    <a:gd name="connsiteX1" fmla="*/ 955879 w 1962256"/>
                    <a:gd name="connsiteY1" fmla="*/ 0 h 3938493"/>
                    <a:gd name="connsiteX2" fmla="*/ 1921079 w 1962256"/>
                    <a:gd name="connsiteY2" fmla="*/ 995083 h 3938493"/>
                    <a:gd name="connsiteX3" fmla="*/ 1682018 w 1962256"/>
                    <a:gd name="connsiteY3" fmla="*/ 1691339 h 3938493"/>
                    <a:gd name="connsiteX4" fmla="*/ 1950960 w 1962256"/>
                    <a:gd name="connsiteY4" fmla="*/ 3466350 h 3938493"/>
                    <a:gd name="connsiteX5" fmla="*/ 1652137 w 1962256"/>
                    <a:gd name="connsiteY5" fmla="*/ 3848845 h 3938493"/>
                    <a:gd name="connsiteX6" fmla="*/ 187901 w 1962256"/>
                    <a:gd name="connsiteY6" fmla="*/ 3938493 h 3938493"/>
                    <a:gd name="connsiteX7" fmla="*/ 17573 w 1962256"/>
                    <a:gd name="connsiteY7" fmla="*/ 3651625 h 3938493"/>
                    <a:gd name="connsiteX8" fmla="*/ 343289 w 1962256"/>
                    <a:gd name="connsiteY8" fmla="*/ 1745128 h 3938493"/>
                    <a:gd name="connsiteX9" fmla="*/ 2632 w 1962256"/>
                    <a:gd name="connsiteY9" fmla="*/ 989107 h 3938493"/>
                    <a:gd name="connsiteX0" fmla="*/ 2632 w 1962256"/>
                    <a:gd name="connsiteY0" fmla="*/ 989107 h 3938493"/>
                    <a:gd name="connsiteX1" fmla="*/ 955879 w 1962256"/>
                    <a:gd name="connsiteY1" fmla="*/ 0 h 3938493"/>
                    <a:gd name="connsiteX2" fmla="*/ 1921079 w 1962256"/>
                    <a:gd name="connsiteY2" fmla="*/ 995083 h 3938493"/>
                    <a:gd name="connsiteX3" fmla="*/ 1682018 w 1962256"/>
                    <a:gd name="connsiteY3" fmla="*/ 1691339 h 3938493"/>
                    <a:gd name="connsiteX4" fmla="*/ 1950960 w 1962256"/>
                    <a:gd name="connsiteY4" fmla="*/ 3466350 h 3938493"/>
                    <a:gd name="connsiteX5" fmla="*/ 1652137 w 1962256"/>
                    <a:gd name="connsiteY5" fmla="*/ 3848845 h 3938493"/>
                    <a:gd name="connsiteX6" fmla="*/ 187901 w 1962256"/>
                    <a:gd name="connsiteY6" fmla="*/ 3938493 h 3938493"/>
                    <a:gd name="connsiteX7" fmla="*/ 17573 w 1962256"/>
                    <a:gd name="connsiteY7" fmla="*/ 3651625 h 3938493"/>
                    <a:gd name="connsiteX8" fmla="*/ 343289 w 1962256"/>
                    <a:gd name="connsiteY8" fmla="*/ 1745128 h 3938493"/>
                    <a:gd name="connsiteX9" fmla="*/ 2632 w 1962256"/>
                    <a:gd name="connsiteY9" fmla="*/ 989107 h 3938493"/>
                    <a:gd name="connsiteX0" fmla="*/ 2632 w 1962256"/>
                    <a:gd name="connsiteY0" fmla="*/ 989107 h 3908610"/>
                    <a:gd name="connsiteX1" fmla="*/ 955879 w 1962256"/>
                    <a:gd name="connsiteY1" fmla="*/ 0 h 3908610"/>
                    <a:gd name="connsiteX2" fmla="*/ 1921079 w 1962256"/>
                    <a:gd name="connsiteY2" fmla="*/ 995083 h 3908610"/>
                    <a:gd name="connsiteX3" fmla="*/ 1682018 w 1962256"/>
                    <a:gd name="connsiteY3" fmla="*/ 1691339 h 3908610"/>
                    <a:gd name="connsiteX4" fmla="*/ 1950960 w 1962256"/>
                    <a:gd name="connsiteY4" fmla="*/ 3466350 h 3908610"/>
                    <a:gd name="connsiteX5" fmla="*/ 1652137 w 1962256"/>
                    <a:gd name="connsiteY5" fmla="*/ 3848845 h 3908610"/>
                    <a:gd name="connsiteX6" fmla="*/ 193877 w 1962256"/>
                    <a:gd name="connsiteY6" fmla="*/ 3908610 h 3908610"/>
                    <a:gd name="connsiteX7" fmla="*/ 17573 w 1962256"/>
                    <a:gd name="connsiteY7" fmla="*/ 3651625 h 3908610"/>
                    <a:gd name="connsiteX8" fmla="*/ 343289 w 1962256"/>
                    <a:gd name="connsiteY8" fmla="*/ 1745128 h 3908610"/>
                    <a:gd name="connsiteX9" fmla="*/ 2632 w 1962256"/>
                    <a:gd name="connsiteY9" fmla="*/ 989107 h 3908610"/>
                    <a:gd name="connsiteX0" fmla="*/ 2632 w 1962256"/>
                    <a:gd name="connsiteY0" fmla="*/ 989107 h 3908610"/>
                    <a:gd name="connsiteX1" fmla="*/ 955879 w 1962256"/>
                    <a:gd name="connsiteY1" fmla="*/ 0 h 3908610"/>
                    <a:gd name="connsiteX2" fmla="*/ 1921079 w 1962256"/>
                    <a:gd name="connsiteY2" fmla="*/ 995083 h 3908610"/>
                    <a:gd name="connsiteX3" fmla="*/ 1682018 w 1962256"/>
                    <a:gd name="connsiteY3" fmla="*/ 1691339 h 3908610"/>
                    <a:gd name="connsiteX4" fmla="*/ 1950960 w 1962256"/>
                    <a:gd name="connsiteY4" fmla="*/ 3466350 h 3908610"/>
                    <a:gd name="connsiteX5" fmla="*/ 1652137 w 1962256"/>
                    <a:gd name="connsiteY5" fmla="*/ 3848845 h 3908610"/>
                    <a:gd name="connsiteX6" fmla="*/ 193877 w 1962256"/>
                    <a:gd name="connsiteY6" fmla="*/ 3908610 h 3908610"/>
                    <a:gd name="connsiteX7" fmla="*/ 17573 w 1962256"/>
                    <a:gd name="connsiteY7" fmla="*/ 3651625 h 3908610"/>
                    <a:gd name="connsiteX8" fmla="*/ 343289 w 1962256"/>
                    <a:gd name="connsiteY8" fmla="*/ 1745128 h 3908610"/>
                    <a:gd name="connsiteX9" fmla="*/ 2632 w 1962256"/>
                    <a:gd name="connsiteY9" fmla="*/ 989107 h 3908610"/>
                    <a:gd name="connsiteX0" fmla="*/ 2632 w 1962256"/>
                    <a:gd name="connsiteY0" fmla="*/ 989107 h 3908610"/>
                    <a:gd name="connsiteX1" fmla="*/ 955879 w 1962256"/>
                    <a:gd name="connsiteY1" fmla="*/ 0 h 3908610"/>
                    <a:gd name="connsiteX2" fmla="*/ 1921079 w 1962256"/>
                    <a:gd name="connsiteY2" fmla="*/ 995083 h 3908610"/>
                    <a:gd name="connsiteX3" fmla="*/ 1682018 w 1962256"/>
                    <a:gd name="connsiteY3" fmla="*/ 1691339 h 3908610"/>
                    <a:gd name="connsiteX4" fmla="*/ 1950960 w 1962256"/>
                    <a:gd name="connsiteY4" fmla="*/ 3466350 h 3908610"/>
                    <a:gd name="connsiteX5" fmla="*/ 1652137 w 1962256"/>
                    <a:gd name="connsiteY5" fmla="*/ 3848845 h 3908610"/>
                    <a:gd name="connsiteX6" fmla="*/ 193877 w 1962256"/>
                    <a:gd name="connsiteY6" fmla="*/ 3908610 h 3908610"/>
                    <a:gd name="connsiteX7" fmla="*/ 11597 w 1962256"/>
                    <a:gd name="connsiteY7" fmla="*/ 3651625 h 3908610"/>
                    <a:gd name="connsiteX8" fmla="*/ 343289 w 1962256"/>
                    <a:gd name="connsiteY8" fmla="*/ 1745128 h 3908610"/>
                    <a:gd name="connsiteX9" fmla="*/ 2632 w 1962256"/>
                    <a:gd name="connsiteY9" fmla="*/ 989107 h 3908610"/>
                    <a:gd name="connsiteX0" fmla="*/ 2900 w 1962524"/>
                    <a:gd name="connsiteY0" fmla="*/ 989107 h 3908610"/>
                    <a:gd name="connsiteX1" fmla="*/ 956147 w 1962524"/>
                    <a:gd name="connsiteY1" fmla="*/ 0 h 3908610"/>
                    <a:gd name="connsiteX2" fmla="*/ 1921347 w 1962524"/>
                    <a:gd name="connsiteY2" fmla="*/ 995083 h 3908610"/>
                    <a:gd name="connsiteX3" fmla="*/ 1682286 w 1962524"/>
                    <a:gd name="connsiteY3" fmla="*/ 1691339 h 3908610"/>
                    <a:gd name="connsiteX4" fmla="*/ 1951228 w 1962524"/>
                    <a:gd name="connsiteY4" fmla="*/ 3466350 h 3908610"/>
                    <a:gd name="connsiteX5" fmla="*/ 1652405 w 1962524"/>
                    <a:gd name="connsiteY5" fmla="*/ 3848845 h 3908610"/>
                    <a:gd name="connsiteX6" fmla="*/ 194145 w 1962524"/>
                    <a:gd name="connsiteY6" fmla="*/ 3908610 h 3908610"/>
                    <a:gd name="connsiteX7" fmla="*/ 11865 w 1962524"/>
                    <a:gd name="connsiteY7" fmla="*/ 3651625 h 3908610"/>
                    <a:gd name="connsiteX8" fmla="*/ 343557 w 1962524"/>
                    <a:gd name="connsiteY8" fmla="*/ 1745128 h 3908610"/>
                    <a:gd name="connsiteX9" fmla="*/ 2900 w 1962524"/>
                    <a:gd name="connsiteY9" fmla="*/ 989107 h 3908610"/>
                    <a:gd name="connsiteX0" fmla="*/ 2633 w 1962257"/>
                    <a:gd name="connsiteY0" fmla="*/ 989107 h 3908610"/>
                    <a:gd name="connsiteX1" fmla="*/ 955880 w 1962257"/>
                    <a:gd name="connsiteY1" fmla="*/ 0 h 3908610"/>
                    <a:gd name="connsiteX2" fmla="*/ 1921080 w 1962257"/>
                    <a:gd name="connsiteY2" fmla="*/ 995083 h 3908610"/>
                    <a:gd name="connsiteX3" fmla="*/ 1682019 w 1962257"/>
                    <a:gd name="connsiteY3" fmla="*/ 1691339 h 3908610"/>
                    <a:gd name="connsiteX4" fmla="*/ 1950961 w 1962257"/>
                    <a:gd name="connsiteY4" fmla="*/ 3466350 h 3908610"/>
                    <a:gd name="connsiteX5" fmla="*/ 1652138 w 1962257"/>
                    <a:gd name="connsiteY5" fmla="*/ 3848845 h 3908610"/>
                    <a:gd name="connsiteX6" fmla="*/ 193878 w 1962257"/>
                    <a:gd name="connsiteY6" fmla="*/ 3908610 h 3908610"/>
                    <a:gd name="connsiteX7" fmla="*/ 11598 w 1962257"/>
                    <a:gd name="connsiteY7" fmla="*/ 3651625 h 3908610"/>
                    <a:gd name="connsiteX8" fmla="*/ 343290 w 1962257"/>
                    <a:gd name="connsiteY8" fmla="*/ 1745128 h 3908610"/>
                    <a:gd name="connsiteX9" fmla="*/ 2633 w 1962257"/>
                    <a:gd name="connsiteY9" fmla="*/ 989107 h 3908610"/>
                    <a:gd name="connsiteX0" fmla="*/ 2633 w 1962257"/>
                    <a:gd name="connsiteY0" fmla="*/ 989107 h 3908610"/>
                    <a:gd name="connsiteX1" fmla="*/ 955880 w 1962257"/>
                    <a:gd name="connsiteY1" fmla="*/ 0 h 3908610"/>
                    <a:gd name="connsiteX2" fmla="*/ 1921080 w 1962257"/>
                    <a:gd name="connsiteY2" fmla="*/ 995083 h 3908610"/>
                    <a:gd name="connsiteX3" fmla="*/ 1682019 w 1962257"/>
                    <a:gd name="connsiteY3" fmla="*/ 1691339 h 3908610"/>
                    <a:gd name="connsiteX4" fmla="*/ 1950961 w 1962257"/>
                    <a:gd name="connsiteY4" fmla="*/ 3466350 h 3908610"/>
                    <a:gd name="connsiteX5" fmla="*/ 1652138 w 1962257"/>
                    <a:gd name="connsiteY5" fmla="*/ 3848845 h 3908610"/>
                    <a:gd name="connsiteX6" fmla="*/ 193878 w 1962257"/>
                    <a:gd name="connsiteY6" fmla="*/ 3908610 h 3908610"/>
                    <a:gd name="connsiteX7" fmla="*/ 11598 w 1962257"/>
                    <a:gd name="connsiteY7" fmla="*/ 3651625 h 3908610"/>
                    <a:gd name="connsiteX8" fmla="*/ 343290 w 1962257"/>
                    <a:gd name="connsiteY8" fmla="*/ 1745128 h 3908610"/>
                    <a:gd name="connsiteX9" fmla="*/ 2633 w 1962257"/>
                    <a:gd name="connsiteY9" fmla="*/ 989107 h 3908610"/>
                    <a:gd name="connsiteX0" fmla="*/ 2633 w 1962257"/>
                    <a:gd name="connsiteY0" fmla="*/ 989107 h 3913922"/>
                    <a:gd name="connsiteX1" fmla="*/ 955880 w 1962257"/>
                    <a:gd name="connsiteY1" fmla="*/ 0 h 3913922"/>
                    <a:gd name="connsiteX2" fmla="*/ 1921080 w 1962257"/>
                    <a:gd name="connsiteY2" fmla="*/ 995083 h 3913922"/>
                    <a:gd name="connsiteX3" fmla="*/ 1682019 w 1962257"/>
                    <a:gd name="connsiteY3" fmla="*/ 1691339 h 3913922"/>
                    <a:gd name="connsiteX4" fmla="*/ 1950961 w 1962257"/>
                    <a:gd name="connsiteY4" fmla="*/ 3466350 h 3913922"/>
                    <a:gd name="connsiteX5" fmla="*/ 1652138 w 1962257"/>
                    <a:gd name="connsiteY5" fmla="*/ 3848845 h 3913922"/>
                    <a:gd name="connsiteX6" fmla="*/ 193878 w 1962257"/>
                    <a:gd name="connsiteY6" fmla="*/ 3908610 h 3913922"/>
                    <a:gd name="connsiteX7" fmla="*/ 11598 w 1962257"/>
                    <a:gd name="connsiteY7" fmla="*/ 3651625 h 3913922"/>
                    <a:gd name="connsiteX8" fmla="*/ 343290 w 1962257"/>
                    <a:gd name="connsiteY8" fmla="*/ 1745128 h 3913922"/>
                    <a:gd name="connsiteX9" fmla="*/ 2633 w 1962257"/>
                    <a:gd name="connsiteY9" fmla="*/ 989107 h 3913922"/>
                    <a:gd name="connsiteX0" fmla="*/ 2633 w 1962257"/>
                    <a:gd name="connsiteY0" fmla="*/ 989107 h 3934278"/>
                    <a:gd name="connsiteX1" fmla="*/ 955880 w 1962257"/>
                    <a:gd name="connsiteY1" fmla="*/ 0 h 3934278"/>
                    <a:gd name="connsiteX2" fmla="*/ 1921080 w 1962257"/>
                    <a:gd name="connsiteY2" fmla="*/ 995083 h 3934278"/>
                    <a:gd name="connsiteX3" fmla="*/ 1682019 w 1962257"/>
                    <a:gd name="connsiteY3" fmla="*/ 1691339 h 3934278"/>
                    <a:gd name="connsiteX4" fmla="*/ 1950961 w 1962257"/>
                    <a:gd name="connsiteY4" fmla="*/ 3466350 h 3934278"/>
                    <a:gd name="connsiteX5" fmla="*/ 1652138 w 1962257"/>
                    <a:gd name="connsiteY5" fmla="*/ 3848845 h 3934278"/>
                    <a:gd name="connsiteX6" fmla="*/ 241689 w 1962257"/>
                    <a:gd name="connsiteY6" fmla="*/ 3932516 h 3934278"/>
                    <a:gd name="connsiteX7" fmla="*/ 11598 w 1962257"/>
                    <a:gd name="connsiteY7" fmla="*/ 3651625 h 3934278"/>
                    <a:gd name="connsiteX8" fmla="*/ 343290 w 1962257"/>
                    <a:gd name="connsiteY8" fmla="*/ 1745128 h 3934278"/>
                    <a:gd name="connsiteX9" fmla="*/ 2633 w 1962257"/>
                    <a:gd name="connsiteY9" fmla="*/ 989107 h 3934278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52138 w 1962257"/>
                    <a:gd name="connsiteY5" fmla="*/ 3848845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52138 w 1962257"/>
                    <a:gd name="connsiteY5" fmla="*/ 3848845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76044 w 1962257"/>
                    <a:gd name="connsiteY5" fmla="*/ 3860798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76044 w 1962257"/>
                    <a:gd name="connsiteY5" fmla="*/ 3860798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6162 w 1962257"/>
                    <a:gd name="connsiteY5" fmla="*/ 3854822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6162 w 1962257"/>
                    <a:gd name="connsiteY5" fmla="*/ 3854822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6162 w 1962257"/>
                    <a:gd name="connsiteY5" fmla="*/ 3854822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0186 w 1962257"/>
                    <a:gd name="connsiteY5" fmla="*/ 387872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0186 w 1962257"/>
                    <a:gd name="connsiteY5" fmla="*/ 387872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0186 w 1962257"/>
                    <a:gd name="connsiteY5" fmla="*/ 387872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0186 w 1962257"/>
                    <a:gd name="connsiteY5" fmla="*/ 387872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0186 w 1962257"/>
                    <a:gd name="connsiteY5" fmla="*/ 387872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0186 w 1962257"/>
                    <a:gd name="connsiteY5" fmla="*/ 387872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6163 w 1962257"/>
                    <a:gd name="connsiteY5" fmla="*/ 3890680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6163 w 1962257"/>
                    <a:gd name="connsiteY5" fmla="*/ 3902633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3639"/>
                    <a:gd name="connsiteX1" fmla="*/ 955880 w 1962257"/>
                    <a:gd name="connsiteY1" fmla="*/ 0 h 3933639"/>
                    <a:gd name="connsiteX2" fmla="*/ 1921080 w 1962257"/>
                    <a:gd name="connsiteY2" fmla="*/ 995083 h 3933639"/>
                    <a:gd name="connsiteX3" fmla="*/ 1682019 w 1962257"/>
                    <a:gd name="connsiteY3" fmla="*/ 1691339 h 3933639"/>
                    <a:gd name="connsiteX4" fmla="*/ 1950961 w 1962257"/>
                    <a:gd name="connsiteY4" fmla="*/ 3466350 h 3933639"/>
                    <a:gd name="connsiteX5" fmla="*/ 1640186 w 1962257"/>
                    <a:gd name="connsiteY5" fmla="*/ 3914586 h 3933639"/>
                    <a:gd name="connsiteX6" fmla="*/ 241689 w 1962257"/>
                    <a:gd name="connsiteY6" fmla="*/ 3932516 h 3933639"/>
                    <a:gd name="connsiteX7" fmla="*/ 11598 w 1962257"/>
                    <a:gd name="connsiteY7" fmla="*/ 3651625 h 3933639"/>
                    <a:gd name="connsiteX8" fmla="*/ 343290 w 1962257"/>
                    <a:gd name="connsiteY8" fmla="*/ 1745128 h 3933639"/>
                    <a:gd name="connsiteX9" fmla="*/ 2633 w 1962257"/>
                    <a:gd name="connsiteY9" fmla="*/ 989107 h 3933639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34210 w 1962257"/>
                    <a:gd name="connsiteY5" fmla="*/ 3884704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34210 w 1962257"/>
                    <a:gd name="connsiteY5" fmla="*/ 389665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34210 w 1962257"/>
                    <a:gd name="connsiteY5" fmla="*/ 3890680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40186 w 1962257"/>
                    <a:gd name="connsiteY5" fmla="*/ 3902633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10303 w 1962257"/>
                    <a:gd name="connsiteY5" fmla="*/ 3860797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93973 w 1962257"/>
                    <a:gd name="connsiteY5" fmla="*/ 3872749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16279 w 1962257"/>
                    <a:gd name="connsiteY5" fmla="*/ 3854820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2257"/>
                    <a:gd name="connsiteY0" fmla="*/ 989107 h 3932516"/>
                    <a:gd name="connsiteX1" fmla="*/ 955880 w 1962257"/>
                    <a:gd name="connsiteY1" fmla="*/ 0 h 3932516"/>
                    <a:gd name="connsiteX2" fmla="*/ 1921080 w 1962257"/>
                    <a:gd name="connsiteY2" fmla="*/ 995083 h 3932516"/>
                    <a:gd name="connsiteX3" fmla="*/ 1682019 w 1962257"/>
                    <a:gd name="connsiteY3" fmla="*/ 1691339 h 3932516"/>
                    <a:gd name="connsiteX4" fmla="*/ 1950961 w 1962257"/>
                    <a:gd name="connsiteY4" fmla="*/ 3466350 h 3932516"/>
                    <a:gd name="connsiteX5" fmla="*/ 1616279 w 1962257"/>
                    <a:gd name="connsiteY5" fmla="*/ 3854820 h 3932516"/>
                    <a:gd name="connsiteX6" fmla="*/ 241689 w 1962257"/>
                    <a:gd name="connsiteY6" fmla="*/ 3932516 h 3932516"/>
                    <a:gd name="connsiteX7" fmla="*/ 11598 w 1962257"/>
                    <a:gd name="connsiteY7" fmla="*/ 3651625 h 3932516"/>
                    <a:gd name="connsiteX8" fmla="*/ 343290 w 1962257"/>
                    <a:gd name="connsiteY8" fmla="*/ 1745128 h 3932516"/>
                    <a:gd name="connsiteX9" fmla="*/ 2633 w 1962257"/>
                    <a:gd name="connsiteY9" fmla="*/ 989107 h 3932516"/>
                    <a:gd name="connsiteX0" fmla="*/ 2633 w 1967287"/>
                    <a:gd name="connsiteY0" fmla="*/ 989107 h 3932516"/>
                    <a:gd name="connsiteX1" fmla="*/ 955880 w 1967287"/>
                    <a:gd name="connsiteY1" fmla="*/ 0 h 3932516"/>
                    <a:gd name="connsiteX2" fmla="*/ 1921080 w 1967287"/>
                    <a:gd name="connsiteY2" fmla="*/ 995083 h 3932516"/>
                    <a:gd name="connsiteX3" fmla="*/ 1682019 w 1967287"/>
                    <a:gd name="connsiteY3" fmla="*/ 1691339 h 3932516"/>
                    <a:gd name="connsiteX4" fmla="*/ 1950961 w 1967287"/>
                    <a:gd name="connsiteY4" fmla="*/ 3466350 h 3932516"/>
                    <a:gd name="connsiteX5" fmla="*/ 1616279 w 1967287"/>
                    <a:gd name="connsiteY5" fmla="*/ 3854820 h 3932516"/>
                    <a:gd name="connsiteX6" fmla="*/ 241689 w 1967287"/>
                    <a:gd name="connsiteY6" fmla="*/ 3932516 h 3932516"/>
                    <a:gd name="connsiteX7" fmla="*/ 11598 w 1967287"/>
                    <a:gd name="connsiteY7" fmla="*/ 3651625 h 3932516"/>
                    <a:gd name="connsiteX8" fmla="*/ 343290 w 1967287"/>
                    <a:gd name="connsiteY8" fmla="*/ 1745128 h 3932516"/>
                    <a:gd name="connsiteX9" fmla="*/ 2633 w 1967287"/>
                    <a:gd name="connsiteY9" fmla="*/ 989107 h 3932516"/>
                    <a:gd name="connsiteX0" fmla="*/ 2633 w 1967287"/>
                    <a:gd name="connsiteY0" fmla="*/ 989107 h 3932516"/>
                    <a:gd name="connsiteX1" fmla="*/ 955880 w 1967287"/>
                    <a:gd name="connsiteY1" fmla="*/ 0 h 3932516"/>
                    <a:gd name="connsiteX2" fmla="*/ 1921080 w 1967287"/>
                    <a:gd name="connsiteY2" fmla="*/ 995083 h 3932516"/>
                    <a:gd name="connsiteX3" fmla="*/ 1682019 w 1967287"/>
                    <a:gd name="connsiteY3" fmla="*/ 1691339 h 3932516"/>
                    <a:gd name="connsiteX4" fmla="*/ 1950961 w 1967287"/>
                    <a:gd name="connsiteY4" fmla="*/ 3466350 h 3932516"/>
                    <a:gd name="connsiteX5" fmla="*/ 1616279 w 1967287"/>
                    <a:gd name="connsiteY5" fmla="*/ 3884702 h 3932516"/>
                    <a:gd name="connsiteX6" fmla="*/ 241689 w 1967287"/>
                    <a:gd name="connsiteY6" fmla="*/ 3932516 h 3932516"/>
                    <a:gd name="connsiteX7" fmla="*/ 11598 w 1967287"/>
                    <a:gd name="connsiteY7" fmla="*/ 3651625 h 3932516"/>
                    <a:gd name="connsiteX8" fmla="*/ 343290 w 1967287"/>
                    <a:gd name="connsiteY8" fmla="*/ 1745128 h 3932516"/>
                    <a:gd name="connsiteX9" fmla="*/ 2633 w 1967287"/>
                    <a:gd name="connsiteY9" fmla="*/ 989107 h 3932516"/>
                    <a:gd name="connsiteX0" fmla="*/ 2633 w 1967287"/>
                    <a:gd name="connsiteY0" fmla="*/ 989107 h 3932516"/>
                    <a:gd name="connsiteX1" fmla="*/ 955880 w 1967287"/>
                    <a:gd name="connsiteY1" fmla="*/ 0 h 3932516"/>
                    <a:gd name="connsiteX2" fmla="*/ 1921080 w 1967287"/>
                    <a:gd name="connsiteY2" fmla="*/ 995083 h 3932516"/>
                    <a:gd name="connsiteX3" fmla="*/ 1682019 w 1967287"/>
                    <a:gd name="connsiteY3" fmla="*/ 1691339 h 3932516"/>
                    <a:gd name="connsiteX4" fmla="*/ 1950961 w 1967287"/>
                    <a:gd name="connsiteY4" fmla="*/ 3466350 h 3932516"/>
                    <a:gd name="connsiteX5" fmla="*/ 1616279 w 1967287"/>
                    <a:gd name="connsiteY5" fmla="*/ 3890678 h 3932516"/>
                    <a:gd name="connsiteX6" fmla="*/ 241689 w 1967287"/>
                    <a:gd name="connsiteY6" fmla="*/ 3932516 h 3932516"/>
                    <a:gd name="connsiteX7" fmla="*/ 11598 w 1967287"/>
                    <a:gd name="connsiteY7" fmla="*/ 3651625 h 3932516"/>
                    <a:gd name="connsiteX8" fmla="*/ 343290 w 1967287"/>
                    <a:gd name="connsiteY8" fmla="*/ 1745128 h 3932516"/>
                    <a:gd name="connsiteX9" fmla="*/ 2633 w 1967287"/>
                    <a:gd name="connsiteY9" fmla="*/ 989107 h 3932516"/>
                    <a:gd name="connsiteX0" fmla="*/ 2633 w 1967287"/>
                    <a:gd name="connsiteY0" fmla="*/ 989107 h 3932516"/>
                    <a:gd name="connsiteX1" fmla="*/ 955880 w 1967287"/>
                    <a:gd name="connsiteY1" fmla="*/ 0 h 3932516"/>
                    <a:gd name="connsiteX2" fmla="*/ 1921080 w 1967287"/>
                    <a:gd name="connsiteY2" fmla="*/ 995083 h 3932516"/>
                    <a:gd name="connsiteX3" fmla="*/ 1682019 w 1967287"/>
                    <a:gd name="connsiteY3" fmla="*/ 1691339 h 3932516"/>
                    <a:gd name="connsiteX4" fmla="*/ 1950961 w 1967287"/>
                    <a:gd name="connsiteY4" fmla="*/ 3466350 h 3932516"/>
                    <a:gd name="connsiteX5" fmla="*/ 1616279 w 1967287"/>
                    <a:gd name="connsiteY5" fmla="*/ 3890678 h 3932516"/>
                    <a:gd name="connsiteX6" fmla="*/ 241689 w 1967287"/>
                    <a:gd name="connsiteY6" fmla="*/ 3932516 h 3932516"/>
                    <a:gd name="connsiteX7" fmla="*/ 11598 w 1967287"/>
                    <a:gd name="connsiteY7" fmla="*/ 3651625 h 3932516"/>
                    <a:gd name="connsiteX8" fmla="*/ 343290 w 1967287"/>
                    <a:gd name="connsiteY8" fmla="*/ 1745128 h 3932516"/>
                    <a:gd name="connsiteX9" fmla="*/ 2633 w 1967287"/>
                    <a:gd name="connsiteY9" fmla="*/ 989107 h 3932516"/>
                    <a:gd name="connsiteX0" fmla="*/ 2633 w 1967622"/>
                    <a:gd name="connsiteY0" fmla="*/ 989107 h 3932516"/>
                    <a:gd name="connsiteX1" fmla="*/ 955880 w 1967622"/>
                    <a:gd name="connsiteY1" fmla="*/ 0 h 3932516"/>
                    <a:gd name="connsiteX2" fmla="*/ 1921080 w 1967622"/>
                    <a:gd name="connsiteY2" fmla="*/ 995083 h 3932516"/>
                    <a:gd name="connsiteX3" fmla="*/ 1682019 w 1967622"/>
                    <a:gd name="connsiteY3" fmla="*/ 1691339 h 3932516"/>
                    <a:gd name="connsiteX4" fmla="*/ 1950961 w 1967622"/>
                    <a:gd name="connsiteY4" fmla="*/ 3466350 h 3932516"/>
                    <a:gd name="connsiteX5" fmla="*/ 1622255 w 1967622"/>
                    <a:gd name="connsiteY5" fmla="*/ 3902631 h 3932516"/>
                    <a:gd name="connsiteX6" fmla="*/ 241689 w 1967622"/>
                    <a:gd name="connsiteY6" fmla="*/ 3932516 h 3932516"/>
                    <a:gd name="connsiteX7" fmla="*/ 11598 w 1967622"/>
                    <a:gd name="connsiteY7" fmla="*/ 3651625 h 3932516"/>
                    <a:gd name="connsiteX8" fmla="*/ 343290 w 1967622"/>
                    <a:gd name="connsiteY8" fmla="*/ 1745128 h 3932516"/>
                    <a:gd name="connsiteX9" fmla="*/ 2633 w 1967622"/>
                    <a:gd name="connsiteY9" fmla="*/ 989107 h 3932516"/>
                    <a:gd name="connsiteX0" fmla="*/ 2633 w 1967287"/>
                    <a:gd name="connsiteY0" fmla="*/ 989107 h 3932516"/>
                    <a:gd name="connsiteX1" fmla="*/ 955880 w 1967287"/>
                    <a:gd name="connsiteY1" fmla="*/ 0 h 3932516"/>
                    <a:gd name="connsiteX2" fmla="*/ 1921080 w 1967287"/>
                    <a:gd name="connsiteY2" fmla="*/ 995083 h 3932516"/>
                    <a:gd name="connsiteX3" fmla="*/ 1682019 w 1967287"/>
                    <a:gd name="connsiteY3" fmla="*/ 1691339 h 3932516"/>
                    <a:gd name="connsiteX4" fmla="*/ 1950961 w 1967287"/>
                    <a:gd name="connsiteY4" fmla="*/ 3466350 h 3932516"/>
                    <a:gd name="connsiteX5" fmla="*/ 1616279 w 1967287"/>
                    <a:gd name="connsiteY5" fmla="*/ 3908607 h 3932516"/>
                    <a:gd name="connsiteX6" fmla="*/ 241689 w 1967287"/>
                    <a:gd name="connsiteY6" fmla="*/ 3932516 h 3932516"/>
                    <a:gd name="connsiteX7" fmla="*/ 11598 w 1967287"/>
                    <a:gd name="connsiteY7" fmla="*/ 3651625 h 3932516"/>
                    <a:gd name="connsiteX8" fmla="*/ 343290 w 1967287"/>
                    <a:gd name="connsiteY8" fmla="*/ 1745128 h 3932516"/>
                    <a:gd name="connsiteX9" fmla="*/ 2633 w 1967287"/>
                    <a:gd name="connsiteY9" fmla="*/ 989107 h 3932516"/>
                    <a:gd name="connsiteX0" fmla="*/ 2633 w 1967287"/>
                    <a:gd name="connsiteY0" fmla="*/ 989107 h 3932516"/>
                    <a:gd name="connsiteX1" fmla="*/ 955880 w 1967287"/>
                    <a:gd name="connsiteY1" fmla="*/ 0 h 3932516"/>
                    <a:gd name="connsiteX2" fmla="*/ 1921080 w 1967287"/>
                    <a:gd name="connsiteY2" fmla="*/ 995083 h 3932516"/>
                    <a:gd name="connsiteX3" fmla="*/ 1682019 w 1967287"/>
                    <a:gd name="connsiteY3" fmla="*/ 1691339 h 3932516"/>
                    <a:gd name="connsiteX4" fmla="*/ 1950961 w 1967287"/>
                    <a:gd name="connsiteY4" fmla="*/ 3466350 h 3932516"/>
                    <a:gd name="connsiteX5" fmla="*/ 1616279 w 1967287"/>
                    <a:gd name="connsiteY5" fmla="*/ 3908607 h 3932516"/>
                    <a:gd name="connsiteX6" fmla="*/ 241689 w 1967287"/>
                    <a:gd name="connsiteY6" fmla="*/ 3932516 h 3932516"/>
                    <a:gd name="connsiteX7" fmla="*/ 11598 w 1967287"/>
                    <a:gd name="connsiteY7" fmla="*/ 3651625 h 3932516"/>
                    <a:gd name="connsiteX8" fmla="*/ 343290 w 1967287"/>
                    <a:gd name="connsiteY8" fmla="*/ 1745128 h 3932516"/>
                    <a:gd name="connsiteX9" fmla="*/ 2633 w 1967287"/>
                    <a:gd name="connsiteY9" fmla="*/ 989107 h 3932516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20560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7287"/>
                    <a:gd name="connsiteY0" fmla="*/ 989107 h 3933243"/>
                    <a:gd name="connsiteX1" fmla="*/ 955880 w 1967287"/>
                    <a:gd name="connsiteY1" fmla="*/ 0 h 3933243"/>
                    <a:gd name="connsiteX2" fmla="*/ 1921080 w 1967287"/>
                    <a:gd name="connsiteY2" fmla="*/ 995083 h 3933243"/>
                    <a:gd name="connsiteX3" fmla="*/ 1682019 w 1967287"/>
                    <a:gd name="connsiteY3" fmla="*/ 1691339 h 3933243"/>
                    <a:gd name="connsiteX4" fmla="*/ 1950961 w 1967287"/>
                    <a:gd name="connsiteY4" fmla="*/ 3466350 h 3933243"/>
                    <a:gd name="connsiteX5" fmla="*/ 1616280 w 1967287"/>
                    <a:gd name="connsiteY5" fmla="*/ 3926536 h 3933243"/>
                    <a:gd name="connsiteX6" fmla="*/ 241689 w 1967287"/>
                    <a:gd name="connsiteY6" fmla="*/ 3932516 h 3933243"/>
                    <a:gd name="connsiteX7" fmla="*/ 11598 w 1967287"/>
                    <a:gd name="connsiteY7" fmla="*/ 3651625 h 3933243"/>
                    <a:gd name="connsiteX8" fmla="*/ 343290 w 1967287"/>
                    <a:gd name="connsiteY8" fmla="*/ 1745128 h 3933243"/>
                    <a:gd name="connsiteX9" fmla="*/ 2633 w 1967287"/>
                    <a:gd name="connsiteY9" fmla="*/ 989107 h 3933243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14583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14583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20559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20559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20559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20559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6965"/>
                    <a:gd name="connsiteY0" fmla="*/ 989107 h 3932516"/>
                    <a:gd name="connsiteX1" fmla="*/ 955880 w 1966965"/>
                    <a:gd name="connsiteY1" fmla="*/ 0 h 3932516"/>
                    <a:gd name="connsiteX2" fmla="*/ 1921080 w 1966965"/>
                    <a:gd name="connsiteY2" fmla="*/ 995083 h 3932516"/>
                    <a:gd name="connsiteX3" fmla="*/ 1682019 w 1966965"/>
                    <a:gd name="connsiteY3" fmla="*/ 1691339 h 3932516"/>
                    <a:gd name="connsiteX4" fmla="*/ 1950961 w 1966965"/>
                    <a:gd name="connsiteY4" fmla="*/ 3466350 h 3932516"/>
                    <a:gd name="connsiteX5" fmla="*/ 1610303 w 1966965"/>
                    <a:gd name="connsiteY5" fmla="*/ 3920559 h 3932516"/>
                    <a:gd name="connsiteX6" fmla="*/ 241689 w 1966965"/>
                    <a:gd name="connsiteY6" fmla="*/ 3932516 h 3932516"/>
                    <a:gd name="connsiteX7" fmla="*/ 11598 w 1966965"/>
                    <a:gd name="connsiteY7" fmla="*/ 3651625 h 3932516"/>
                    <a:gd name="connsiteX8" fmla="*/ 343290 w 1966965"/>
                    <a:gd name="connsiteY8" fmla="*/ 1745128 h 3932516"/>
                    <a:gd name="connsiteX9" fmla="*/ 2633 w 1966965"/>
                    <a:gd name="connsiteY9" fmla="*/ 989107 h 3932516"/>
                    <a:gd name="connsiteX0" fmla="*/ 2633 w 1966965"/>
                    <a:gd name="connsiteY0" fmla="*/ 989107 h 3932876"/>
                    <a:gd name="connsiteX1" fmla="*/ 955880 w 1966965"/>
                    <a:gd name="connsiteY1" fmla="*/ 0 h 3932876"/>
                    <a:gd name="connsiteX2" fmla="*/ 1921080 w 1966965"/>
                    <a:gd name="connsiteY2" fmla="*/ 995083 h 3932876"/>
                    <a:gd name="connsiteX3" fmla="*/ 1682019 w 1966965"/>
                    <a:gd name="connsiteY3" fmla="*/ 1691339 h 3932876"/>
                    <a:gd name="connsiteX4" fmla="*/ 1950961 w 1966965"/>
                    <a:gd name="connsiteY4" fmla="*/ 3466350 h 3932876"/>
                    <a:gd name="connsiteX5" fmla="*/ 1610303 w 1966965"/>
                    <a:gd name="connsiteY5" fmla="*/ 3925986 h 3932876"/>
                    <a:gd name="connsiteX6" fmla="*/ 241689 w 1966965"/>
                    <a:gd name="connsiteY6" fmla="*/ 3932516 h 3932876"/>
                    <a:gd name="connsiteX7" fmla="*/ 11598 w 1966965"/>
                    <a:gd name="connsiteY7" fmla="*/ 3651625 h 3932876"/>
                    <a:gd name="connsiteX8" fmla="*/ 343290 w 1966965"/>
                    <a:gd name="connsiteY8" fmla="*/ 1745128 h 3932876"/>
                    <a:gd name="connsiteX9" fmla="*/ 2633 w 1966965"/>
                    <a:gd name="connsiteY9" fmla="*/ 989107 h 3932876"/>
                    <a:gd name="connsiteX0" fmla="*/ 2633 w 1966965"/>
                    <a:gd name="connsiteY0" fmla="*/ 989107 h 3934649"/>
                    <a:gd name="connsiteX1" fmla="*/ 955880 w 1966965"/>
                    <a:gd name="connsiteY1" fmla="*/ 0 h 3934649"/>
                    <a:gd name="connsiteX2" fmla="*/ 1921080 w 1966965"/>
                    <a:gd name="connsiteY2" fmla="*/ 995083 h 3934649"/>
                    <a:gd name="connsiteX3" fmla="*/ 1682019 w 1966965"/>
                    <a:gd name="connsiteY3" fmla="*/ 1691339 h 3934649"/>
                    <a:gd name="connsiteX4" fmla="*/ 1950961 w 1966965"/>
                    <a:gd name="connsiteY4" fmla="*/ 3466350 h 3934649"/>
                    <a:gd name="connsiteX5" fmla="*/ 1610303 w 1966965"/>
                    <a:gd name="connsiteY5" fmla="*/ 3925986 h 3934649"/>
                    <a:gd name="connsiteX6" fmla="*/ 241689 w 1966965"/>
                    <a:gd name="connsiteY6" fmla="*/ 3932516 h 3934649"/>
                    <a:gd name="connsiteX7" fmla="*/ 11598 w 1966965"/>
                    <a:gd name="connsiteY7" fmla="*/ 3651625 h 3934649"/>
                    <a:gd name="connsiteX8" fmla="*/ 343290 w 1966965"/>
                    <a:gd name="connsiteY8" fmla="*/ 1745128 h 3934649"/>
                    <a:gd name="connsiteX9" fmla="*/ 2633 w 1966965"/>
                    <a:gd name="connsiteY9" fmla="*/ 989107 h 3934649"/>
                    <a:gd name="connsiteX0" fmla="*/ 2633 w 1966822"/>
                    <a:gd name="connsiteY0" fmla="*/ 989107 h 3932797"/>
                    <a:gd name="connsiteX1" fmla="*/ 955880 w 1966822"/>
                    <a:gd name="connsiteY1" fmla="*/ 0 h 3932797"/>
                    <a:gd name="connsiteX2" fmla="*/ 1921080 w 1966822"/>
                    <a:gd name="connsiteY2" fmla="*/ 995083 h 3932797"/>
                    <a:gd name="connsiteX3" fmla="*/ 1682019 w 1966822"/>
                    <a:gd name="connsiteY3" fmla="*/ 1691339 h 3932797"/>
                    <a:gd name="connsiteX4" fmla="*/ 1950961 w 1966822"/>
                    <a:gd name="connsiteY4" fmla="*/ 3466350 h 3932797"/>
                    <a:gd name="connsiteX5" fmla="*/ 1607590 w 1966822"/>
                    <a:gd name="connsiteY5" fmla="*/ 3920560 h 3932797"/>
                    <a:gd name="connsiteX6" fmla="*/ 241689 w 1966822"/>
                    <a:gd name="connsiteY6" fmla="*/ 3932516 h 3932797"/>
                    <a:gd name="connsiteX7" fmla="*/ 11598 w 1966822"/>
                    <a:gd name="connsiteY7" fmla="*/ 3651625 h 3932797"/>
                    <a:gd name="connsiteX8" fmla="*/ 343290 w 1966822"/>
                    <a:gd name="connsiteY8" fmla="*/ 1745128 h 3932797"/>
                    <a:gd name="connsiteX9" fmla="*/ 2633 w 1966822"/>
                    <a:gd name="connsiteY9" fmla="*/ 989107 h 3932797"/>
                    <a:gd name="connsiteX0" fmla="*/ 2633 w 1966682"/>
                    <a:gd name="connsiteY0" fmla="*/ 989107 h 3934649"/>
                    <a:gd name="connsiteX1" fmla="*/ 955880 w 1966682"/>
                    <a:gd name="connsiteY1" fmla="*/ 0 h 3934649"/>
                    <a:gd name="connsiteX2" fmla="*/ 1921080 w 1966682"/>
                    <a:gd name="connsiteY2" fmla="*/ 995083 h 3934649"/>
                    <a:gd name="connsiteX3" fmla="*/ 1682019 w 1966682"/>
                    <a:gd name="connsiteY3" fmla="*/ 1691339 h 3934649"/>
                    <a:gd name="connsiteX4" fmla="*/ 1950961 w 1966682"/>
                    <a:gd name="connsiteY4" fmla="*/ 3466350 h 3934649"/>
                    <a:gd name="connsiteX5" fmla="*/ 1604877 w 1966682"/>
                    <a:gd name="connsiteY5" fmla="*/ 3925987 h 3934649"/>
                    <a:gd name="connsiteX6" fmla="*/ 241689 w 1966682"/>
                    <a:gd name="connsiteY6" fmla="*/ 3932516 h 3934649"/>
                    <a:gd name="connsiteX7" fmla="*/ 11598 w 1966682"/>
                    <a:gd name="connsiteY7" fmla="*/ 3651625 h 3934649"/>
                    <a:gd name="connsiteX8" fmla="*/ 343290 w 1966682"/>
                    <a:gd name="connsiteY8" fmla="*/ 1745128 h 3934649"/>
                    <a:gd name="connsiteX9" fmla="*/ 2633 w 1966682"/>
                    <a:gd name="connsiteY9" fmla="*/ 989107 h 3934649"/>
                    <a:gd name="connsiteX0" fmla="*/ 2633 w 1966544"/>
                    <a:gd name="connsiteY0" fmla="*/ 989107 h 3932590"/>
                    <a:gd name="connsiteX1" fmla="*/ 955880 w 1966544"/>
                    <a:gd name="connsiteY1" fmla="*/ 0 h 3932590"/>
                    <a:gd name="connsiteX2" fmla="*/ 1921080 w 1966544"/>
                    <a:gd name="connsiteY2" fmla="*/ 995083 h 3932590"/>
                    <a:gd name="connsiteX3" fmla="*/ 1682019 w 1966544"/>
                    <a:gd name="connsiteY3" fmla="*/ 1691339 h 3932590"/>
                    <a:gd name="connsiteX4" fmla="*/ 1950961 w 1966544"/>
                    <a:gd name="connsiteY4" fmla="*/ 3466350 h 3932590"/>
                    <a:gd name="connsiteX5" fmla="*/ 1602164 w 1966544"/>
                    <a:gd name="connsiteY5" fmla="*/ 3917847 h 3932590"/>
                    <a:gd name="connsiteX6" fmla="*/ 241689 w 1966544"/>
                    <a:gd name="connsiteY6" fmla="*/ 3932516 h 3932590"/>
                    <a:gd name="connsiteX7" fmla="*/ 11598 w 1966544"/>
                    <a:gd name="connsiteY7" fmla="*/ 3651625 h 3932590"/>
                    <a:gd name="connsiteX8" fmla="*/ 343290 w 1966544"/>
                    <a:gd name="connsiteY8" fmla="*/ 1745128 h 3932590"/>
                    <a:gd name="connsiteX9" fmla="*/ 2633 w 1966544"/>
                    <a:gd name="connsiteY9" fmla="*/ 989107 h 3932590"/>
                    <a:gd name="connsiteX0" fmla="*/ 2633 w 1966409"/>
                    <a:gd name="connsiteY0" fmla="*/ 989107 h 3932797"/>
                    <a:gd name="connsiteX1" fmla="*/ 955880 w 1966409"/>
                    <a:gd name="connsiteY1" fmla="*/ 0 h 3932797"/>
                    <a:gd name="connsiteX2" fmla="*/ 1921080 w 1966409"/>
                    <a:gd name="connsiteY2" fmla="*/ 995083 h 3932797"/>
                    <a:gd name="connsiteX3" fmla="*/ 1682019 w 1966409"/>
                    <a:gd name="connsiteY3" fmla="*/ 1691339 h 3932797"/>
                    <a:gd name="connsiteX4" fmla="*/ 1950961 w 1966409"/>
                    <a:gd name="connsiteY4" fmla="*/ 3466350 h 3932797"/>
                    <a:gd name="connsiteX5" fmla="*/ 1599451 w 1966409"/>
                    <a:gd name="connsiteY5" fmla="*/ 3920560 h 3932797"/>
                    <a:gd name="connsiteX6" fmla="*/ 241689 w 1966409"/>
                    <a:gd name="connsiteY6" fmla="*/ 3932516 h 3932797"/>
                    <a:gd name="connsiteX7" fmla="*/ 11598 w 1966409"/>
                    <a:gd name="connsiteY7" fmla="*/ 3651625 h 3932797"/>
                    <a:gd name="connsiteX8" fmla="*/ 343290 w 1966409"/>
                    <a:gd name="connsiteY8" fmla="*/ 1745128 h 3932797"/>
                    <a:gd name="connsiteX9" fmla="*/ 2633 w 1966409"/>
                    <a:gd name="connsiteY9" fmla="*/ 989107 h 3932797"/>
                    <a:gd name="connsiteX0" fmla="*/ 2633 w 1966409"/>
                    <a:gd name="connsiteY0" fmla="*/ 989107 h 3932593"/>
                    <a:gd name="connsiteX1" fmla="*/ 955880 w 1966409"/>
                    <a:gd name="connsiteY1" fmla="*/ 0 h 3932593"/>
                    <a:gd name="connsiteX2" fmla="*/ 1921080 w 1966409"/>
                    <a:gd name="connsiteY2" fmla="*/ 995083 h 3932593"/>
                    <a:gd name="connsiteX3" fmla="*/ 1682019 w 1966409"/>
                    <a:gd name="connsiteY3" fmla="*/ 1691339 h 3932593"/>
                    <a:gd name="connsiteX4" fmla="*/ 1950961 w 1966409"/>
                    <a:gd name="connsiteY4" fmla="*/ 3466350 h 3932593"/>
                    <a:gd name="connsiteX5" fmla="*/ 1599451 w 1966409"/>
                    <a:gd name="connsiteY5" fmla="*/ 3920560 h 3932593"/>
                    <a:gd name="connsiteX6" fmla="*/ 241689 w 1966409"/>
                    <a:gd name="connsiteY6" fmla="*/ 3932516 h 3932593"/>
                    <a:gd name="connsiteX7" fmla="*/ 11598 w 1966409"/>
                    <a:gd name="connsiteY7" fmla="*/ 3651625 h 3932593"/>
                    <a:gd name="connsiteX8" fmla="*/ 343290 w 1966409"/>
                    <a:gd name="connsiteY8" fmla="*/ 1745128 h 3932593"/>
                    <a:gd name="connsiteX9" fmla="*/ 2633 w 1966409"/>
                    <a:gd name="connsiteY9" fmla="*/ 989107 h 3932593"/>
                    <a:gd name="connsiteX0" fmla="*/ 2633 w 1966544"/>
                    <a:gd name="connsiteY0" fmla="*/ 989107 h 3932844"/>
                    <a:gd name="connsiteX1" fmla="*/ 955880 w 1966544"/>
                    <a:gd name="connsiteY1" fmla="*/ 0 h 3932844"/>
                    <a:gd name="connsiteX2" fmla="*/ 1921080 w 1966544"/>
                    <a:gd name="connsiteY2" fmla="*/ 995083 h 3932844"/>
                    <a:gd name="connsiteX3" fmla="*/ 1682019 w 1966544"/>
                    <a:gd name="connsiteY3" fmla="*/ 1691339 h 3932844"/>
                    <a:gd name="connsiteX4" fmla="*/ 1950961 w 1966544"/>
                    <a:gd name="connsiteY4" fmla="*/ 3466350 h 3932844"/>
                    <a:gd name="connsiteX5" fmla="*/ 1602164 w 1966544"/>
                    <a:gd name="connsiteY5" fmla="*/ 3923273 h 3932844"/>
                    <a:gd name="connsiteX6" fmla="*/ 241689 w 1966544"/>
                    <a:gd name="connsiteY6" fmla="*/ 3932516 h 3932844"/>
                    <a:gd name="connsiteX7" fmla="*/ 11598 w 1966544"/>
                    <a:gd name="connsiteY7" fmla="*/ 3651625 h 3932844"/>
                    <a:gd name="connsiteX8" fmla="*/ 343290 w 1966544"/>
                    <a:gd name="connsiteY8" fmla="*/ 1745128 h 3932844"/>
                    <a:gd name="connsiteX9" fmla="*/ 2633 w 1966544"/>
                    <a:gd name="connsiteY9" fmla="*/ 989107 h 3932844"/>
                    <a:gd name="connsiteX0" fmla="*/ 2633 w 1966544"/>
                    <a:gd name="connsiteY0" fmla="*/ 989107 h 3932516"/>
                    <a:gd name="connsiteX1" fmla="*/ 955880 w 1966544"/>
                    <a:gd name="connsiteY1" fmla="*/ 0 h 3932516"/>
                    <a:gd name="connsiteX2" fmla="*/ 1921080 w 1966544"/>
                    <a:gd name="connsiteY2" fmla="*/ 995083 h 3932516"/>
                    <a:gd name="connsiteX3" fmla="*/ 1682019 w 1966544"/>
                    <a:gd name="connsiteY3" fmla="*/ 1691339 h 3932516"/>
                    <a:gd name="connsiteX4" fmla="*/ 1950961 w 1966544"/>
                    <a:gd name="connsiteY4" fmla="*/ 3466350 h 3932516"/>
                    <a:gd name="connsiteX5" fmla="*/ 1602164 w 1966544"/>
                    <a:gd name="connsiteY5" fmla="*/ 3923273 h 3932516"/>
                    <a:gd name="connsiteX6" fmla="*/ 241689 w 1966544"/>
                    <a:gd name="connsiteY6" fmla="*/ 3932516 h 3932516"/>
                    <a:gd name="connsiteX7" fmla="*/ 11598 w 1966544"/>
                    <a:gd name="connsiteY7" fmla="*/ 3651625 h 3932516"/>
                    <a:gd name="connsiteX8" fmla="*/ 343290 w 1966544"/>
                    <a:gd name="connsiteY8" fmla="*/ 1745128 h 3932516"/>
                    <a:gd name="connsiteX9" fmla="*/ 2633 w 1966544"/>
                    <a:gd name="connsiteY9" fmla="*/ 989107 h 3932516"/>
                    <a:gd name="connsiteX0" fmla="*/ 2633 w 1966682"/>
                    <a:gd name="connsiteY0" fmla="*/ 989107 h 3932516"/>
                    <a:gd name="connsiteX1" fmla="*/ 955880 w 1966682"/>
                    <a:gd name="connsiteY1" fmla="*/ 0 h 3932516"/>
                    <a:gd name="connsiteX2" fmla="*/ 1921080 w 1966682"/>
                    <a:gd name="connsiteY2" fmla="*/ 995083 h 3932516"/>
                    <a:gd name="connsiteX3" fmla="*/ 1682019 w 1966682"/>
                    <a:gd name="connsiteY3" fmla="*/ 1691339 h 3932516"/>
                    <a:gd name="connsiteX4" fmla="*/ 1950961 w 1966682"/>
                    <a:gd name="connsiteY4" fmla="*/ 3466350 h 3932516"/>
                    <a:gd name="connsiteX5" fmla="*/ 1604878 w 1966682"/>
                    <a:gd name="connsiteY5" fmla="*/ 3925986 h 3932516"/>
                    <a:gd name="connsiteX6" fmla="*/ 241689 w 1966682"/>
                    <a:gd name="connsiteY6" fmla="*/ 3932516 h 3932516"/>
                    <a:gd name="connsiteX7" fmla="*/ 11598 w 1966682"/>
                    <a:gd name="connsiteY7" fmla="*/ 3651625 h 3932516"/>
                    <a:gd name="connsiteX8" fmla="*/ 343290 w 1966682"/>
                    <a:gd name="connsiteY8" fmla="*/ 1745128 h 3932516"/>
                    <a:gd name="connsiteX9" fmla="*/ 2633 w 1966682"/>
                    <a:gd name="connsiteY9" fmla="*/ 989107 h 3932516"/>
                    <a:gd name="connsiteX0" fmla="*/ 2633 w 1966682"/>
                    <a:gd name="connsiteY0" fmla="*/ 989107 h 3929803"/>
                    <a:gd name="connsiteX1" fmla="*/ 955880 w 1966682"/>
                    <a:gd name="connsiteY1" fmla="*/ 0 h 3929803"/>
                    <a:gd name="connsiteX2" fmla="*/ 1921080 w 1966682"/>
                    <a:gd name="connsiteY2" fmla="*/ 995083 h 3929803"/>
                    <a:gd name="connsiteX3" fmla="*/ 1682019 w 1966682"/>
                    <a:gd name="connsiteY3" fmla="*/ 1691339 h 3929803"/>
                    <a:gd name="connsiteX4" fmla="*/ 1950961 w 1966682"/>
                    <a:gd name="connsiteY4" fmla="*/ 3466350 h 3929803"/>
                    <a:gd name="connsiteX5" fmla="*/ 1604878 w 1966682"/>
                    <a:gd name="connsiteY5" fmla="*/ 3925986 h 3929803"/>
                    <a:gd name="connsiteX6" fmla="*/ 241689 w 1966682"/>
                    <a:gd name="connsiteY6" fmla="*/ 3929803 h 3929803"/>
                    <a:gd name="connsiteX7" fmla="*/ 11598 w 1966682"/>
                    <a:gd name="connsiteY7" fmla="*/ 3651625 h 3929803"/>
                    <a:gd name="connsiteX8" fmla="*/ 343290 w 1966682"/>
                    <a:gd name="connsiteY8" fmla="*/ 1745128 h 3929803"/>
                    <a:gd name="connsiteX9" fmla="*/ 2633 w 1966682"/>
                    <a:gd name="connsiteY9" fmla="*/ 989107 h 3929803"/>
                    <a:gd name="connsiteX0" fmla="*/ 2633 w 1966682"/>
                    <a:gd name="connsiteY0" fmla="*/ 989107 h 3928054"/>
                    <a:gd name="connsiteX1" fmla="*/ 955880 w 1966682"/>
                    <a:gd name="connsiteY1" fmla="*/ 0 h 3928054"/>
                    <a:gd name="connsiteX2" fmla="*/ 1921080 w 1966682"/>
                    <a:gd name="connsiteY2" fmla="*/ 995083 h 3928054"/>
                    <a:gd name="connsiteX3" fmla="*/ 1682019 w 1966682"/>
                    <a:gd name="connsiteY3" fmla="*/ 1691339 h 3928054"/>
                    <a:gd name="connsiteX4" fmla="*/ 1950961 w 1966682"/>
                    <a:gd name="connsiteY4" fmla="*/ 3466350 h 3928054"/>
                    <a:gd name="connsiteX5" fmla="*/ 1604878 w 1966682"/>
                    <a:gd name="connsiteY5" fmla="*/ 3925986 h 3928054"/>
                    <a:gd name="connsiteX6" fmla="*/ 241689 w 1966682"/>
                    <a:gd name="connsiteY6" fmla="*/ 3924377 h 3928054"/>
                    <a:gd name="connsiteX7" fmla="*/ 11598 w 1966682"/>
                    <a:gd name="connsiteY7" fmla="*/ 3651625 h 3928054"/>
                    <a:gd name="connsiteX8" fmla="*/ 343290 w 1966682"/>
                    <a:gd name="connsiteY8" fmla="*/ 1745128 h 3928054"/>
                    <a:gd name="connsiteX9" fmla="*/ 2633 w 1966682"/>
                    <a:gd name="connsiteY9" fmla="*/ 989107 h 3928054"/>
                    <a:gd name="connsiteX0" fmla="*/ 2633 w 1966682"/>
                    <a:gd name="connsiteY0" fmla="*/ 989107 h 3928054"/>
                    <a:gd name="connsiteX1" fmla="*/ 955880 w 1966682"/>
                    <a:gd name="connsiteY1" fmla="*/ 0 h 3928054"/>
                    <a:gd name="connsiteX2" fmla="*/ 1921080 w 1966682"/>
                    <a:gd name="connsiteY2" fmla="*/ 995083 h 3928054"/>
                    <a:gd name="connsiteX3" fmla="*/ 1682019 w 1966682"/>
                    <a:gd name="connsiteY3" fmla="*/ 1691339 h 3928054"/>
                    <a:gd name="connsiteX4" fmla="*/ 1950961 w 1966682"/>
                    <a:gd name="connsiteY4" fmla="*/ 3466350 h 3928054"/>
                    <a:gd name="connsiteX5" fmla="*/ 1604878 w 1966682"/>
                    <a:gd name="connsiteY5" fmla="*/ 3925986 h 3928054"/>
                    <a:gd name="connsiteX6" fmla="*/ 241689 w 1966682"/>
                    <a:gd name="connsiteY6" fmla="*/ 3924377 h 3928054"/>
                    <a:gd name="connsiteX7" fmla="*/ 11598 w 1966682"/>
                    <a:gd name="connsiteY7" fmla="*/ 3651625 h 3928054"/>
                    <a:gd name="connsiteX8" fmla="*/ 343290 w 1966682"/>
                    <a:gd name="connsiteY8" fmla="*/ 1745128 h 3928054"/>
                    <a:gd name="connsiteX9" fmla="*/ 2633 w 1966682"/>
                    <a:gd name="connsiteY9" fmla="*/ 989107 h 3928054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682019 w 1974416"/>
                    <a:gd name="connsiteY3" fmla="*/ 1691339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682019 w 1974416"/>
                    <a:gd name="connsiteY3" fmla="*/ 1691339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09153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679306 w 1974416"/>
                    <a:gd name="connsiteY3" fmla="*/ 1672346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679306 w 1974416"/>
                    <a:gd name="connsiteY3" fmla="*/ 1672346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679306 w 1974416"/>
                    <a:gd name="connsiteY3" fmla="*/ 1672346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633 w 1974416"/>
                    <a:gd name="connsiteY0" fmla="*/ 989107 h 3928015"/>
                    <a:gd name="connsiteX1" fmla="*/ 955880 w 1974416"/>
                    <a:gd name="connsiteY1" fmla="*/ 0 h 3928015"/>
                    <a:gd name="connsiteX2" fmla="*/ 1921080 w 1974416"/>
                    <a:gd name="connsiteY2" fmla="*/ 995083 h 3928015"/>
                    <a:gd name="connsiteX3" fmla="*/ 1711866 w 1974416"/>
                    <a:gd name="connsiteY3" fmla="*/ 1669632 h 3928015"/>
                    <a:gd name="connsiteX4" fmla="*/ 1959101 w 1974416"/>
                    <a:gd name="connsiteY4" fmla="*/ 3460923 h 3928015"/>
                    <a:gd name="connsiteX5" fmla="*/ 1604878 w 1974416"/>
                    <a:gd name="connsiteY5" fmla="*/ 3925986 h 3928015"/>
                    <a:gd name="connsiteX6" fmla="*/ 241689 w 1974416"/>
                    <a:gd name="connsiteY6" fmla="*/ 3924377 h 3928015"/>
                    <a:gd name="connsiteX7" fmla="*/ 11598 w 1974416"/>
                    <a:gd name="connsiteY7" fmla="*/ 3651625 h 3928015"/>
                    <a:gd name="connsiteX8" fmla="*/ 343290 w 1974416"/>
                    <a:gd name="connsiteY8" fmla="*/ 1745128 h 3928015"/>
                    <a:gd name="connsiteX9" fmla="*/ 2633 w 1974416"/>
                    <a:gd name="connsiteY9" fmla="*/ 989107 h 3928015"/>
                    <a:gd name="connsiteX0" fmla="*/ 2780 w 1974563"/>
                    <a:gd name="connsiteY0" fmla="*/ 989107 h 3928015"/>
                    <a:gd name="connsiteX1" fmla="*/ 956027 w 1974563"/>
                    <a:gd name="connsiteY1" fmla="*/ 0 h 3928015"/>
                    <a:gd name="connsiteX2" fmla="*/ 1921227 w 1974563"/>
                    <a:gd name="connsiteY2" fmla="*/ 995083 h 3928015"/>
                    <a:gd name="connsiteX3" fmla="*/ 1712013 w 1974563"/>
                    <a:gd name="connsiteY3" fmla="*/ 1669632 h 3928015"/>
                    <a:gd name="connsiteX4" fmla="*/ 1959248 w 1974563"/>
                    <a:gd name="connsiteY4" fmla="*/ 3460923 h 3928015"/>
                    <a:gd name="connsiteX5" fmla="*/ 1605025 w 1974563"/>
                    <a:gd name="connsiteY5" fmla="*/ 3925986 h 3928015"/>
                    <a:gd name="connsiteX6" fmla="*/ 241836 w 1974563"/>
                    <a:gd name="connsiteY6" fmla="*/ 3924377 h 3928015"/>
                    <a:gd name="connsiteX7" fmla="*/ 11745 w 1974563"/>
                    <a:gd name="connsiteY7" fmla="*/ 3651625 h 3928015"/>
                    <a:gd name="connsiteX8" fmla="*/ 332584 w 1974563"/>
                    <a:gd name="connsiteY8" fmla="*/ 1745128 h 3928015"/>
                    <a:gd name="connsiteX9" fmla="*/ 2780 w 1974563"/>
                    <a:gd name="connsiteY9" fmla="*/ 989107 h 3928015"/>
                    <a:gd name="connsiteX0" fmla="*/ 2902 w 1974685"/>
                    <a:gd name="connsiteY0" fmla="*/ 989107 h 3928015"/>
                    <a:gd name="connsiteX1" fmla="*/ 956149 w 1974685"/>
                    <a:gd name="connsiteY1" fmla="*/ 0 h 3928015"/>
                    <a:gd name="connsiteX2" fmla="*/ 1921349 w 1974685"/>
                    <a:gd name="connsiteY2" fmla="*/ 995083 h 3928015"/>
                    <a:gd name="connsiteX3" fmla="*/ 1712135 w 1974685"/>
                    <a:gd name="connsiteY3" fmla="*/ 1669632 h 3928015"/>
                    <a:gd name="connsiteX4" fmla="*/ 1959370 w 1974685"/>
                    <a:gd name="connsiteY4" fmla="*/ 3460923 h 3928015"/>
                    <a:gd name="connsiteX5" fmla="*/ 1605147 w 1974685"/>
                    <a:gd name="connsiteY5" fmla="*/ 3925986 h 3928015"/>
                    <a:gd name="connsiteX6" fmla="*/ 241958 w 1974685"/>
                    <a:gd name="connsiteY6" fmla="*/ 3924377 h 3928015"/>
                    <a:gd name="connsiteX7" fmla="*/ 11867 w 1974685"/>
                    <a:gd name="connsiteY7" fmla="*/ 3651625 h 3928015"/>
                    <a:gd name="connsiteX8" fmla="*/ 324565 w 1974685"/>
                    <a:gd name="connsiteY8" fmla="*/ 1747842 h 3928015"/>
                    <a:gd name="connsiteX9" fmla="*/ 2902 w 1974685"/>
                    <a:gd name="connsiteY9" fmla="*/ 989107 h 3928015"/>
                    <a:gd name="connsiteX0" fmla="*/ 2639 w 1974422"/>
                    <a:gd name="connsiteY0" fmla="*/ 989107 h 3928015"/>
                    <a:gd name="connsiteX1" fmla="*/ 955886 w 1974422"/>
                    <a:gd name="connsiteY1" fmla="*/ 0 h 3928015"/>
                    <a:gd name="connsiteX2" fmla="*/ 1921086 w 1974422"/>
                    <a:gd name="connsiteY2" fmla="*/ 995083 h 3928015"/>
                    <a:gd name="connsiteX3" fmla="*/ 1711872 w 1974422"/>
                    <a:gd name="connsiteY3" fmla="*/ 1669632 h 3928015"/>
                    <a:gd name="connsiteX4" fmla="*/ 1959107 w 1974422"/>
                    <a:gd name="connsiteY4" fmla="*/ 3460923 h 3928015"/>
                    <a:gd name="connsiteX5" fmla="*/ 1604884 w 1974422"/>
                    <a:gd name="connsiteY5" fmla="*/ 3925986 h 3928015"/>
                    <a:gd name="connsiteX6" fmla="*/ 241695 w 1974422"/>
                    <a:gd name="connsiteY6" fmla="*/ 3924377 h 3928015"/>
                    <a:gd name="connsiteX7" fmla="*/ 11604 w 1974422"/>
                    <a:gd name="connsiteY7" fmla="*/ 3651625 h 3928015"/>
                    <a:gd name="connsiteX8" fmla="*/ 324302 w 1974422"/>
                    <a:gd name="connsiteY8" fmla="*/ 1747842 h 3928015"/>
                    <a:gd name="connsiteX9" fmla="*/ 2639 w 1974422"/>
                    <a:gd name="connsiteY9" fmla="*/ 989107 h 3928015"/>
                    <a:gd name="connsiteX0" fmla="*/ 2639 w 1974422"/>
                    <a:gd name="connsiteY0" fmla="*/ 989107 h 3928015"/>
                    <a:gd name="connsiteX1" fmla="*/ 955886 w 1974422"/>
                    <a:gd name="connsiteY1" fmla="*/ 0 h 3928015"/>
                    <a:gd name="connsiteX2" fmla="*/ 1921086 w 1974422"/>
                    <a:gd name="connsiteY2" fmla="*/ 995083 h 3928015"/>
                    <a:gd name="connsiteX3" fmla="*/ 1711872 w 1974422"/>
                    <a:gd name="connsiteY3" fmla="*/ 1669632 h 3928015"/>
                    <a:gd name="connsiteX4" fmla="*/ 1959107 w 1974422"/>
                    <a:gd name="connsiteY4" fmla="*/ 3460923 h 3928015"/>
                    <a:gd name="connsiteX5" fmla="*/ 1604884 w 1974422"/>
                    <a:gd name="connsiteY5" fmla="*/ 3925986 h 3928015"/>
                    <a:gd name="connsiteX6" fmla="*/ 241695 w 1974422"/>
                    <a:gd name="connsiteY6" fmla="*/ 3924377 h 3928015"/>
                    <a:gd name="connsiteX7" fmla="*/ 11604 w 1974422"/>
                    <a:gd name="connsiteY7" fmla="*/ 3651625 h 3928015"/>
                    <a:gd name="connsiteX8" fmla="*/ 324302 w 1974422"/>
                    <a:gd name="connsiteY8" fmla="*/ 1747842 h 3928015"/>
                    <a:gd name="connsiteX9" fmla="*/ 2639 w 1974422"/>
                    <a:gd name="connsiteY9" fmla="*/ 989107 h 3928015"/>
                    <a:gd name="connsiteX0" fmla="*/ 1016 w 1972799"/>
                    <a:gd name="connsiteY0" fmla="*/ 989107 h 3928015"/>
                    <a:gd name="connsiteX1" fmla="*/ 954263 w 1972799"/>
                    <a:gd name="connsiteY1" fmla="*/ 0 h 3928015"/>
                    <a:gd name="connsiteX2" fmla="*/ 1919463 w 1972799"/>
                    <a:gd name="connsiteY2" fmla="*/ 995083 h 3928015"/>
                    <a:gd name="connsiteX3" fmla="*/ 1710249 w 1972799"/>
                    <a:gd name="connsiteY3" fmla="*/ 1669632 h 3928015"/>
                    <a:gd name="connsiteX4" fmla="*/ 1957484 w 1972799"/>
                    <a:gd name="connsiteY4" fmla="*/ 3460923 h 3928015"/>
                    <a:gd name="connsiteX5" fmla="*/ 1603261 w 1972799"/>
                    <a:gd name="connsiteY5" fmla="*/ 3925986 h 3928015"/>
                    <a:gd name="connsiteX6" fmla="*/ 240072 w 1972799"/>
                    <a:gd name="connsiteY6" fmla="*/ 3924377 h 3928015"/>
                    <a:gd name="connsiteX7" fmla="*/ 9981 w 1972799"/>
                    <a:gd name="connsiteY7" fmla="*/ 3651625 h 3928015"/>
                    <a:gd name="connsiteX8" fmla="*/ 322679 w 1972799"/>
                    <a:gd name="connsiteY8" fmla="*/ 1747842 h 3928015"/>
                    <a:gd name="connsiteX9" fmla="*/ 1016 w 1972799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10311 w 1972861"/>
                    <a:gd name="connsiteY3" fmla="*/ 1669632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10043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10311 w 1972861"/>
                    <a:gd name="connsiteY3" fmla="*/ 1669632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10043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10311 w 1972861"/>
                    <a:gd name="connsiteY3" fmla="*/ 1669632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10043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10311 w 1972861"/>
                    <a:gd name="connsiteY3" fmla="*/ 1669632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10043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10311 w 1972861"/>
                    <a:gd name="connsiteY3" fmla="*/ 1669632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10043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10043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2899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2899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2899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2899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2899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2899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078 w 1972861"/>
                    <a:gd name="connsiteY0" fmla="*/ 989107 h 3928015"/>
                    <a:gd name="connsiteX1" fmla="*/ 954325 w 1972861"/>
                    <a:gd name="connsiteY1" fmla="*/ 0 h 3928015"/>
                    <a:gd name="connsiteX2" fmla="*/ 1919525 w 1972861"/>
                    <a:gd name="connsiteY2" fmla="*/ 995083 h 3928015"/>
                    <a:gd name="connsiteX3" fmla="*/ 1707598 w 1972861"/>
                    <a:gd name="connsiteY3" fmla="*/ 1666918 h 3928015"/>
                    <a:gd name="connsiteX4" fmla="*/ 1957546 w 1972861"/>
                    <a:gd name="connsiteY4" fmla="*/ 3460923 h 3928015"/>
                    <a:gd name="connsiteX5" fmla="*/ 1603323 w 1972861"/>
                    <a:gd name="connsiteY5" fmla="*/ 3925986 h 3928015"/>
                    <a:gd name="connsiteX6" fmla="*/ 240134 w 1972861"/>
                    <a:gd name="connsiteY6" fmla="*/ 3924377 h 3928015"/>
                    <a:gd name="connsiteX7" fmla="*/ 2899 w 1972861"/>
                    <a:gd name="connsiteY7" fmla="*/ 3651625 h 3928015"/>
                    <a:gd name="connsiteX8" fmla="*/ 322741 w 1972861"/>
                    <a:gd name="connsiteY8" fmla="*/ 1747842 h 3928015"/>
                    <a:gd name="connsiteX9" fmla="*/ 1078 w 1972861"/>
                    <a:gd name="connsiteY9" fmla="*/ 989107 h 3928015"/>
                    <a:gd name="connsiteX0" fmla="*/ 1126 w 1972909"/>
                    <a:gd name="connsiteY0" fmla="*/ 989107 h 3928015"/>
                    <a:gd name="connsiteX1" fmla="*/ 954373 w 1972909"/>
                    <a:gd name="connsiteY1" fmla="*/ 0 h 3928015"/>
                    <a:gd name="connsiteX2" fmla="*/ 1919573 w 1972909"/>
                    <a:gd name="connsiteY2" fmla="*/ 995083 h 3928015"/>
                    <a:gd name="connsiteX3" fmla="*/ 1707646 w 1972909"/>
                    <a:gd name="connsiteY3" fmla="*/ 1666918 h 3928015"/>
                    <a:gd name="connsiteX4" fmla="*/ 1957594 w 1972909"/>
                    <a:gd name="connsiteY4" fmla="*/ 3460923 h 3928015"/>
                    <a:gd name="connsiteX5" fmla="*/ 1603371 w 1972909"/>
                    <a:gd name="connsiteY5" fmla="*/ 3925986 h 3928015"/>
                    <a:gd name="connsiteX6" fmla="*/ 240182 w 1972909"/>
                    <a:gd name="connsiteY6" fmla="*/ 3924377 h 3928015"/>
                    <a:gd name="connsiteX7" fmla="*/ 2947 w 1972909"/>
                    <a:gd name="connsiteY7" fmla="*/ 3651625 h 3928015"/>
                    <a:gd name="connsiteX8" fmla="*/ 315516 w 1972909"/>
                    <a:gd name="connsiteY8" fmla="*/ 1747842 h 3928015"/>
                    <a:gd name="connsiteX9" fmla="*/ 1126 w 1972909"/>
                    <a:gd name="connsiteY9" fmla="*/ 989107 h 3928015"/>
                    <a:gd name="connsiteX0" fmla="*/ 1126 w 1972909"/>
                    <a:gd name="connsiteY0" fmla="*/ 989107 h 3928015"/>
                    <a:gd name="connsiteX1" fmla="*/ 954373 w 1972909"/>
                    <a:gd name="connsiteY1" fmla="*/ 0 h 3928015"/>
                    <a:gd name="connsiteX2" fmla="*/ 1919573 w 1972909"/>
                    <a:gd name="connsiteY2" fmla="*/ 995083 h 3928015"/>
                    <a:gd name="connsiteX3" fmla="*/ 1707646 w 1972909"/>
                    <a:gd name="connsiteY3" fmla="*/ 1666918 h 3928015"/>
                    <a:gd name="connsiteX4" fmla="*/ 1957594 w 1972909"/>
                    <a:gd name="connsiteY4" fmla="*/ 3460923 h 3928015"/>
                    <a:gd name="connsiteX5" fmla="*/ 1603371 w 1972909"/>
                    <a:gd name="connsiteY5" fmla="*/ 3925986 h 3928015"/>
                    <a:gd name="connsiteX6" fmla="*/ 240182 w 1972909"/>
                    <a:gd name="connsiteY6" fmla="*/ 3924377 h 3928015"/>
                    <a:gd name="connsiteX7" fmla="*/ 2947 w 1972909"/>
                    <a:gd name="connsiteY7" fmla="*/ 3651625 h 3928015"/>
                    <a:gd name="connsiteX8" fmla="*/ 315516 w 1972909"/>
                    <a:gd name="connsiteY8" fmla="*/ 1747842 h 3928015"/>
                    <a:gd name="connsiteX9" fmla="*/ 1126 w 1972909"/>
                    <a:gd name="connsiteY9" fmla="*/ 989107 h 3928015"/>
                    <a:gd name="connsiteX0" fmla="*/ 1126 w 1972909"/>
                    <a:gd name="connsiteY0" fmla="*/ 989107 h 3928015"/>
                    <a:gd name="connsiteX1" fmla="*/ 954373 w 1972909"/>
                    <a:gd name="connsiteY1" fmla="*/ 0 h 3928015"/>
                    <a:gd name="connsiteX2" fmla="*/ 1919573 w 1972909"/>
                    <a:gd name="connsiteY2" fmla="*/ 995083 h 3928015"/>
                    <a:gd name="connsiteX3" fmla="*/ 1707646 w 1972909"/>
                    <a:gd name="connsiteY3" fmla="*/ 1666918 h 3928015"/>
                    <a:gd name="connsiteX4" fmla="*/ 1957594 w 1972909"/>
                    <a:gd name="connsiteY4" fmla="*/ 3460923 h 3928015"/>
                    <a:gd name="connsiteX5" fmla="*/ 1603371 w 1972909"/>
                    <a:gd name="connsiteY5" fmla="*/ 3925986 h 3928015"/>
                    <a:gd name="connsiteX6" fmla="*/ 240182 w 1972909"/>
                    <a:gd name="connsiteY6" fmla="*/ 3924377 h 3928015"/>
                    <a:gd name="connsiteX7" fmla="*/ 2947 w 1972909"/>
                    <a:gd name="connsiteY7" fmla="*/ 3651625 h 3928015"/>
                    <a:gd name="connsiteX8" fmla="*/ 315516 w 1972909"/>
                    <a:gd name="connsiteY8" fmla="*/ 1747842 h 3928015"/>
                    <a:gd name="connsiteX9" fmla="*/ 1126 w 1972909"/>
                    <a:gd name="connsiteY9" fmla="*/ 989107 h 3928015"/>
                    <a:gd name="connsiteX0" fmla="*/ 1126 w 1972909"/>
                    <a:gd name="connsiteY0" fmla="*/ 989107 h 3928015"/>
                    <a:gd name="connsiteX1" fmla="*/ 954373 w 1972909"/>
                    <a:gd name="connsiteY1" fmla="*/ 0 h 3928015"/>
                    <a:gd name="connsiteX2" fmla="*/ 1919573 w 1972909"/>
                    <a:gd name="connsiteY2" fmla="*/ 995083 h 3928015"/>
                    <a:gd name="connsiteX3" fmla="*/ 1707646 w 1972909"/>
                    <a:gd name="connsiteY3" fmla="*/ 1666918 h 3928015"/>
                    <a:gd name="connsiteX4" fmla="*/ 1957594 w 1972909"/>
                    <a:gd name="connsiteY4" fmla="*/ 3460923 h 3928015"/>
                    <a:gd name="connsiteX5" fmla="*/ 1603371 w 1972909"/>
                    <a:gd name="connsiteY5" fmla="*/ 3925986 h 3928015"/>
                    <a:gd name="connsiteX6" fmla="*/ 240182 w 1972909"/>
                    <a:gd name="connsiteY6" fmla="*/ 3924377 h 3928015"/>
                    <a:gd name="connsiteX7" fmla="*/ 2947 w 1972909"/>
                    <a:gd name="connsiteY7" fmla="*/ 3651625 h 3928015"/>
                    <a:gd name="connsiteX8" fmla="*/ 315516 w 1972909"/>
                    <a:gd name="connsiteY8" fmla="*/ 1747842 h 3928015"/>
                    <a:gd name="connsiteX9" fmla="*/ 1126 w 1972909"/>
                    <a:gd name="connsiteY9" fmla="*/ 989107 h 392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72909" h="3928015">
                      <a:moveTo>
                        <a:pt x="1126" y="989107"/>
                      </a:moveTo>
                      <a:cubicBezTo>
                        <a:pt x="-8336" y="532902"/>
                        <a:pt x="325684" y="41835"/>
                        <a:pt x="954373" y="0"/>
                      </a:cubicBezTo>
                      <a:cubicBezTo>
                        <a:pt x="1487438" y="0"/>
                        <a:pt x="1919573" y="445514"/>
                        <a:pt x="1919573" y="995083"/>
                      </a:cubicBezTo>
                      <a:cubicBezTo>
                        <a:pt x="1930209" y="1244584"/>
                        <a:pt x="1993958" y="1367659"/>
                        <a:pt x="1707646" y="1666918"/>
                      </a:cubicBezTo>
                      <a:cubicBezTo>
                        <a:pt x="1765209" y="2036466"/>
                        <a:pt x="1905594" y="3052501"/>
                        <a:pt x="1957594" y="3460923"/>
                      </a:cubicBezTo>
                      <a:cubicBezTo>
                        <a:pt x="2036284" y="3689025"/>
                        <a:pt x="1795615" y="3953876"/>
                        <a:pt x="1603371" y="3925986"/>
                      </a:cubicBezTo>
                      <a:lnTo>
                        <a:pt x="240182" y="3924377"/>
                      </a:lnTo>
                      <a:cubicBezTo>
                        <a:pt x="140626" y="3908645"/>
                        <a:pt x="19367" y="3819380"/>
                        <a:pt x="2947" y="3651625"/>
                      </a:cubicBezTo>
                      <a:cubicBezTo>
                        <a:pt x="6195" y="3316396"/>
                        <a:pt x="225452" y="2184787"/>
                        <a:pt x="315516" y="1747842"/>
                      </a:cubicBezTo>
                      <a:cubicBezTo>
                        <a:pt x="132905" y="1565164"/>
                        <a:pt x="-14417" y="1266017"/>
                        <a:pt x="1126" y="989107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C25D732-90B8-45DE-89DB-EE08997EB6A9}"/>
                  </a:ext>
                </a:extLst>
              </p:cNvPr>
              <p:cNvGrpSpPr/>
              <p:nvPr/>
            </p:nvGrpSpPr>
            <p:grpSpPr>
              <a:xfrm flipH="1">
                <a:off x="2995912" y="2187846"/>
                <a:ext cx="1621709" cy="1427213"/>
                <a:chOff x="4842524" y="3286544"/>
                <a:chExt cx="1091172" cy="960304"/>
              </a:xfrm>
            </p:grpSpPr>
            <p:sp>
              <p:nvSpPr>
                <p:cNvPr id="10" name="Freeform 187">
                  <a:extLst>
                    <a:ext uri="{FF2B5EF4-FFF2-40B4-BE49-F238E27FC236}">
                      <a16:creationId xmlns:a16="http://schemas.microsoft.com/office/drawing/2014/main" id="{C4C29710-E0B9-4028-8BAA-44F9DD3E8518}"/>
                    </a:ext>
                  </a:extLst>
                </p:cNvPr>
                <p:cNvSpPr/>
                <p:nvPr/>
              </p:nvSpPr>
              <p:spPr>
                <a:xfrm>
                  <a:off x="5344191" y="3286544"/>
                  <a:ext cx="589505" cy="960304"/>
                </a:xfrm>
                <a:custGeom>
                  <a:avLst/>
                  <a:gdLst>
                    <a:gd name="connsiteX0" fmla="*/ 944879 w 1619338"/>
                    <a:gd name="connsiteY0" fmla="*/ 620683 h 2637906"/>
                    <a:gd name="connsiteX1" fmla="*/ 642850 w 1619338"/>
                    <a:gd name="connsiteY1" fmla="*/ 1332807 h 2637906"/>
                    <a:gd name="connsiteX2" fmla="*/ 944879 w 1619338"/>
                    <a:gd name="connsiteY2" fmla="*/ 2044931 h 2637906"/>
                    <a:gd name="connsiteX3" fmla="*/ 1246908 w 1619338"/>
                    <a:gd name="connsiteY3" fmla="*/ 1332807 h 2637906"/>
                    <a:gd name="connsiteX4" fmla="*/ 944879 w 1619338"/>
                    <a:gd name="connsiteY4" fmla="*/ 620683 h 2637906"/>
                    <a:gd name="connsiteX5" fmla="*/ 809669 w 1619338"/>
                    <a:gd name="connsiteY5" fmla="*/ 0 h 2637906"/>
                    <a:gd name="connsiteX6" fmla="*/ 1619338 w 1619338"/>
                    <a:gd name="connsiteY6" fmla="*/ 1318953 h 2637906"/>
                    <a:gd name="connsiteX7" fmla="*/ 809669 w 1619338"/>
                    <a:gd name="connsiteY7" fmla="*/ 2637906 h 2637906"/>
                    <a:gd name="connsiteX8" fmla="*/ 0 w 1619338"/>
                    <a:gd name="connsiteY8" fmla="*/ 1318953 h 2637906"/>
                    <a:gd name="connsiteX9" fmla="*/ 809669 w 1619338"/>
                    <a:gd name="connsiteY9" fmla="*/ 0 h 263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338" h="2637906">
                      <a:moveTo>
                        <a:pt x="944879" y="620683"/>
                      </a:moveTo>
                      <a:cubicBezTo>
                        <a:pt x="778073" y="620683"/>
                        <a:pt x="642850" y="939512"/>
                        <a:pt x="642850" y="1332807"/>
                      </a:cubicBezTo>
                      <a:cubicBezTo>
                        <a:pt x="642850" y="1726102"/>
                        <a:pt x="778073" y="2044931"/>
                        <a:pt x="944879" y="2044931"/>
                      </a:cubicBezTo>
                      <a:cubicBezTo>
                        <a:pt x="1111685" y="2044931"/>
                        <a:pt x="1246908" y="1726102"/>
                        <a:pt x="1246908" y="1332807"/>
                      </a:cubicBezTo>
                      <a:cubicBezTo>
                        <a:pt x="1246908" y="939512"/>
                        <a:pt x="1111685" y="620683"/>
                        <a:pt x="944879" y="620683"/>
                      </a:cubicBezTo>
                      <a:close/>
                      <a:moveTo>
                        <a:pt x="809669" y="0"/>
                      </a:moveTo>
                      <a:cubicBezTo>
                        <a:pt x="1256837" y="0"/>
                        <a:pt x="1619338" y="590515"/>
                        <a:pt x="1619338" y="1318953"/>
                      </a:cubicBezTo>
                      <a:cubicBezTo>
                        <a:pt x="1619338" y="2047391"/>
                        <a:pt x="1256837" y="2637906"/>
                        <a:pt x="809669" y="2637906"/>
                      </a:cubicBezTo>
                      <a:cubicBezTo>
                        <a:pt x="362501" y="2637906"/>
                        <a:pt x="0" y="2047391"/>
                        <a:pt x="0" y="1318953"/>
                      </a:cubicBezTo>
                      <a:cubicBezTo>
                        <a:pt x="0" y="590515"/>
                        <a:pt x="362501" y="0"/>
                        <a:pt x="809669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Rectangle 5">
                  <a:extLst>
                    <a:ext uri="{FF2B5EF4-FFF2-40B4-BE49-F238E27FC236}">
                      <a16:creationId xmlns:a16="http://schemas.microsoft.com/office/drawing/2014/main" id="{687A3F74-B880-4349-A721-4A16A6129872}"/>
                    </a:ext>
                  </a:extLst>
                </p:cNvPr>
                <p:cNvSpPr/>
                <p:nvPr/>
              </p:nvSpPr>
              <p:spPr>
                <a:xfrm>
                  <a:off x="4842524" y="3700098"/>
                  <a:ext cx="491243" cy="200515"/>
                </a:xfrm>
                <a:custGeom>
                  <a:avLst/>
                  <a:gdLst>
                    <a:gd name="connsiteX0" fmla="*/ 0 w 1679171"/>
                    <a:gd name="connsiteY0" fmla="*/ 0 h 476596"/>
                    <a:gd name="connsiteX1" fmla="*/ 1679171 w 1679171"/>
                    <a:gd name="connsiteY1" fmla="*/ 0 h 476596"/>
                    <a:gd name="connsiteX2" fmla="*/ 1679171 w 1679171"/>
                    <a:gd name="connsiteY2" fmla="*/ 476596 h 476596"/>
                    <a:gd name="connsiteX3" fmla="*/ 0 w 1679171"/>
                    <a:gd name="connsiteY3" fmla="*/ 476596 h 476596"/>
                    <a:gd name="connsiteX4" fmla="*/ 0 w 1679171"/>
                    <a:gd name="connsiteY4" fmla="*/ 0 h 476596"/>
                    <a:gd name="connsiteX0" fmla="*/ 0 w 1679171"/>
                    <a:gd name="connsiteY0" fmla="*/ 5542 h 482138"/>
                    <a:gd name="connsiteX1" fmla="*/ 1673630 w 1679171"/>
                    <a:gd name="connsiteY1" fmla="*/ 0 h 482138"/>
                    <a:gd name="connsiteX2" fmla="*/ 1679171 w 1679171"/>
                    <a:gd name="connsiteY2" fmla="*/ 482138 h 482138"/>
                    <a:gd name="connsiteX3" fmla="*/ 0 w 1679171"/>
                    <a:gd name="connsiteY3" fmla="*/ 482138 h 482138"/>
                    <a:gd name="connsiteX4" fmla="*/ 0 w 1679171"/>
                    <a:gd name="connsiteY4" fmla="*/ 5542 h 482138"/>
                    <a:gd name="connsiteX0" fmla="*/ 0 w 1679171"/>
                    <a:gd name="connsiteY0" fmla="*/ 332510 h 809106"/>
                    <a:gd name="connsiteX1" fmla="*/ 1673630 w 1679171"/>
                    <a:gd name="connsiteY1" fmla="*/ 326968 h 809106"/>
                    <a:gd name="connsiteX2" fmla="*/ 1679171 w 1679171"/>
                    <a:gd name="connsiteY2" fmla="*/ 809106 h 809106"/>
                    <a:gd name="connsiteX3" fmla="*/ 88669 w 1679171"/>
                    <a:gd name="connsiteY3" fmla="*/ 0 h 809106"/>
                    <a:gd name="connsiteX4" fmla="*/ 0 w 1679171"/>
                    <a:gd name="connsiteY4" fmla="*/ 332510 h 809106"/>
                    <a:gd name="connsiteX0" fmla="*/ 0 w 1679171"/>
                    <a:gd name="connsiteY0" fmla="*/ 5542 h 532014"/>
                    <a:gd name="connsiteX1" fmla="*/ 1673630 w 1679171"/>
                    <a:gd name="connsiteY1" fmla="*/ 0 h 532014"/>
                    <a:gd name="connsiteX2" fmla="*/ 1679171 w 1679171"/>
                    <a:gd name="connsiteY2" fmla="*/ 482138 h 532014"/>
                    <a:gd name="connsiteX3" fmla="*/ 598517 w 1679171"/>
                    <a:gd name="connsiteY3" fmla="*/ 532014 h 532014"/>
                    <a:gd name="connsiteX4" fmla="*/ 0 w 1679171"/>
                    <a:gd name="connsiteY4" fmla="*/ 5542 h 532014"/>
                    <a:gd name="connsiteX0" fmla="*/ 221672 w 1080654"/>
                    <a:gd name="connsiteY0" fmla="*/ 116378 h 532014"/>
                    <a:gd name="connsiteX1" fmla="*/ 1075113 w 1080654"/>
                    <a:gd name="connsiteY1" fmla="*/ 0 h 532014"/>
                    <a:gd name="connsiteX2" fmla="*/ 1080654 w 1080654"/>
                    <a:gd name="connsiteY2" fmla="*/ 482138 h 532014"/>
                    <a:gd name="connsiteX3" fmla="*/ 0 w 1080654"/>
                    <a:gd name="connsiteY3" fmla="*/ 532014 h 532014"/>
                    <a:gd name="connsiteX4" fmla="*/ 221672 w 1080654"/>
                    <a:gd name="connsiteY4" fmla="*/ 116378 h 532014"/>
                    <a:gd name="connsiteX0" fmla="*/ 0 w 1136073"/>
                    <a:gd name="connsiteY0" fmla="*/ 0 h 543098"/>
                    <a:gd name="connsiteX1" fmla="*/ 1130532 w 1136073"/>
                    <a:gd name="connsiteY1" fmla="*/ 11084 h 543098"/>
                    <a:gd name="connsiteX2" fmla="*/ 1136073 w 1136073"/>
                    <a:gd name="connsiteY2" fmla="*/ 493222 h 543098"/>
                    <a:gd name="connsiteX3" fmla="*/ 55419 w 1136073"/>
                    <a:gd name="connsiteY3" fmla="*/ 543098 h 543098"/>
                    <a:gd name="connsiteX4" fmla="*/ 0 w 1136073"/>
                    <a:gd name="connsiteY4" fmla="*/ 0 h 543098"/>
                    <a:gd name="connsiteX0" fmla="*/ 188960 w 1325033"/>
                    <a:gd name="connsiteY0" fmla="*/ 0 h 543098"/>
                    <a:gd name="connsiteX1" fmla="*/ 1319492 w 1325033"/>
                    <a:gd name="connsiteY1" fmla="*/ 11084 h 543098"/>
                    <a:gd name="connsiteX2" fmla="*/ 1325033 w 1325033"/>
                    <a:gd name="connsiteY2" fmla="*/ 493222 h 543098"/>
                    <a:gd name="connsiteX3" fmla="*/ 244379 w 1325033"/>
                    <a:gd name="connsiteY3" fmla="*/ 543098 h 543098"/>
                    <a:gd name="connsiteX4" fmla="*/ 188960 w 1325033"/>
                    <a:gd name="connsiteY4" fmla="*/ 0 h 543098"/>
                    <a:gd name="connsiteX0" fmla="*/ 236589 w 1372662"/>
                    <a:gd name="connsiteY0" fmla="*/ 0 h 544154"/>
                    <a:gd name="connsiteX1" fmla="*/ 1367121 w 1372662"/>
                    <a:gd name="connsiteY1" fmla="*/ 11084 h 544154"/>
                    <a:gd name="connsiteX2" fmla="*/ 1372662 w 1372662"/>
                    <a:gd name="connsiteY2" fmla="*/ 493222 h 544154"/>
                    <a:gd name="connsiteX3" fmla="*/ 292008 w 1372662"/>
                    <a:gd name="connsiteY3" fmla="*/ 543098 h 544154"/>
                    <a:gd name="connsiteX4" fmla="*/ 236589 w 1372662"/>
                    <a:gd name="connsiteY4" fmla="*/ 0 h 544154"/>
                    <a:gd name="connsiteX0" fmla="*/ 214885 w 1350958"/>
                    <a:gd name="connsiteY0" fmla="*/ 0 h 543931"/>
                    <a:gd name="connsiteX1" fmla="*/ 1345417 w 1350958"/>
                    <a:gd name="connsiteY1" fmla="*/ 11084 h 543931"/>
                    <a:gd name="connsiteX2" fmla="*/ 1350958 w 1350958"/>
                    <a:gd name="connsiteY2" fmla="*/ 493222 h 543931"/>
                    <a:gd name="connsiteX3" fmla="*/ 270304 w 1350958"/>
                    <a:gd name="connsiteY3" fmla="*/ 543098 h 543931"/>
                    <a:gd name="connsiteX4" fmla="*/ 214885 w 1350958"/>
                    <a:gd name="connsiteY4" fmla="*/ 0 h 543931"/>
                    <a:gd name="connsiteX0" fmla="*/ 254060 w 1390133"/>
                    <a:gd name="connsiteY0" fmla="*/ 0 h 543348"/>
                    <a:gd name="connsiteX1" fmla="*/ 1384592 w 1390133"/>
                    <a:gd name="connsiteY1" fmla="*/ 11084 h 543348"/>
                    <a:gd name="connsiteX2" fmla="*/ 1390133 w 1390133"/>
                    <a:gd name="connsiteY2" fmla="*/ 493222 h 543348"/>
                    <a:gd name="connsiteX3" fmla="*/ 309479 w 1390133"/>
                    <a:gd name="connsiteY3" fmla="*/ 543098 h 543348"/>
                    <a:gd name="connsiteX4" fmla="*/ 254060 w 1390133"/>
                    <a:gd name="connsiteY4" fmla="*/ 0 h 543348"/>
                    <a:gd name="connsiteX0" fmla="*/ 227105 w 1363178"/>
                    <a:gd name="connsiteY0" fmla="*/ 0 h 543357"/>
                    <a:gd name="connsiteX1" fmla="*/ 1357637 w 1363178"/>
                    <a:gd name="connsiteY1" fmla="*/ 11084 h 543357"/>
                    <a:gd name="connsiteX2" fmla="*/ 1363178 w 1363178"/>
                    <a:gd name="connsiteY2" fmla="*/ 493222 h 543357"/>
                    <a:gd name="connsiteX3" fmla="*/ 282524 w 1363178"/>
                    <a:gd name="connsiteY3" fmla="*/ 543098 h 543357"/>
                    <a:gd name="connsiteX4" fmla="*/ 227105 w 1363178"/>
                    <a:gd name="connsiteY4" fmla="*/ 0 h 543357"/>
                    <a:gd name="connsiteX0" fmla="*/ 259269 w 1328840"/>
                    <a:gd name="connsiteY0" fmla="*/ 0 h 543357"/>
                    <a:gd name="connsiteX1" fmla="*/ 1323299 w 1328840"/>
                    <a:gd name="connsiteY1" fmla="*/ 11084 h 543357"/>
                    <a:gd name="connsiteX2" fmla="*/ 1328840 w 1328840"/>
                    <a:gd name="connsiteY2" fmla="*/ 493222 h 543357"/>
                    <a:gd name="connsiteX3" fmla="*/ 248186 w 1328840"/>
                    <a:gd name="connsiteY3" fmla="*/ 543098 h 543357"/>
                    <a:gd name="connsiteX4" fmla="*/ 259269 w 1328840"/>
                    <a:gd name="connsiteY4" fmla="*/ 0 h 543357"/>
                    <a:gd name="connsiteX0" fmla="*/ 290514 w 1360085"/>
                    <a:gd name="connsiteY0" fmla="*/ 72 h 543389"/>
                    <a:gd name="connsiteX1" fmla="*/ 1354544 w 1360085"/>
                    <a:gd name="connsiteY1" fmla="*/ 11156 h 543389"/>
                    <a:gd name="connsiteX2" fmla="*/ 1360085 w 1360085"/>
                    <a:gd name="connsiteY2" fmla="*/ 493294 h 543389"/>
                    <a:gd name="connsiteX3" fmla="*/ 279431 w 1360085"/>
                    <a:gd name="connsiteY3" fmla="*/ 543170 h 543389"/>
                    <a:gd name="connsiteX4" fmla="*/ 290514 w 1360085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26834 w 1354544"/>
                    <a:gd name="connsiteY2" fmla="*/ 338123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54543 w 1354544"/>
                    <a:gd name="connsiteY2" fmla="*/ 476668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60085"/>
                    <a:gd name="connsiteY0" fmla="*/ 72 h 543389"/>
                    <a:gd name="connsiteX1" fmla="*/ 1354544 w 1360085"/>
                    <a:gd name="connsiteY1" fmla="*/ 11156 h 543389"/>
                    <a:gd name="connsiteX2" fmla="*/ 1360085 w 1360085"/>
                    <a:gd name="connsiteY2" fmla="*/ 493294 h 543389"/>
                    <a:gd name="connsiteX3" fmla="*/ 279431 w 1360085"/>
                    <a:gd name="connsiteY3" fmla="*/ 543170 h 543389"/>
                    <a:gd name="connsiteX4" fmla="*/ 290514 w 1360085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49001 w 1354544"/>
                    <a:gd name="connsiteY2" fmla="*/ 493294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54543 w 1354544"/>
                    <a:gd name="connsiteY2" fmla="*/ 504377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54543 w 1354544"/>
                    <a:gd name="connsiteY2" fmla="*/ 515460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54543 w 1354544"/>
                    <a:gd name="connsiteY2" fmla="*/ 521002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54543 w 1354544"/>
                    <a:gd name="connsiteY2" fmla="*/ 526544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54543 w 1354544"/>
                    <a:gd name="connsiteY2" fmla="*/ 532086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90514 w 1354544"/>
                    <a:gd name="connsiteY0" fmla="*/ 72 h 543389"/>
                    <a:gd name="connsiteX1" fmla="*/ 1354544 w 1354544"/>
                    <a:gd name="connsiteY1" fmla="*/ 11156 h 543389"/>
                    <a:gd name="connsiteX2" fmla="*/ 1349001 w 1354544"/>
                    <a:gd name="connsiteY2" fmla="*/ 487751 h 543389"/>
                    <a:gd name="connsiteX3" fmla="*/ 279431 w 1354544"/>
                    <a:gd name="connsiteY3" fmla="*/ 543170 h 543389"/>
                    <a:gd name="connsiteX4" fmla="*/ 290514 w 1354544"/>
                    <a:gd name="connsiteY4" fmla="*/ 72 h 543389"/>
                    <a:gd name="connsiteX0" fmla="*/ 285388 w 1349418"/>
                    <a:gd name="connsiteY0" fmla="*/ 64 h 550806"/>
                    <a:gd name="connsiteX1" fmla="*/ 1349418 w 1349418"/>
                    <a:gd name="connsiteY1" fmla="*/ 11148 h 550806"/>
                    <a:gd name="connsiteX2" fmla="*/ 1343875 w 1349418"/>
                    <a:gd name="connsiteY2" fmla="*/ 487743 h 550806"/>
                    <a:gd name="connsiteX3" fmla="*/ 274305 w 1349418"/>
                    <a:gd name="connsiteY3" fmla="*/ 543162 h 550806"/>
                    <a:gd name="connsiteX4" fmla="*/ 285388 w 1349418"/>
                    <a:gd name="connsiteY4" fmla="*/ 64 h 55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418" h="550806">
                      <a:moveTo>
                        <a:pt x="285388" y="64"/>
                      </a:moveTo>
                      <a:lnTo>
                        <a:pt x="1349418" y="11148"/>
                      </a:lnTo>
                      <a:cubicBezTo>
                        <a:pt x="1349418" y="166319"/>
                        <a:pt x="1343875" y="332572"/>
                        <a:pt x="1343875" y="487743"/>
                      </a:cubicBezTo>
                      <a:lnTo>
                        <a:pt x="274305" y="543162"/>
                      </a:lnTo>
                      <a:cubicBezTo>
                        <a:pt x="-56944" y="627051"/>
                        <a:pt x="-128399" y="-7325"/>
                        <a:pt x="285388" y="64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189">
                  <a:extLst>
                    <a:ext uri="{FF2B5EF4-FFF2-40B4-BE49-F238E27FC236}">
                      <a16:creationId xmlns:a16="http://schemas.microsoft.com/office/drawing/2014/main" id="{08E8A504-8E79-4CD3-857E-6A66E3B61966}"/>
                    </a:ext>
                  </a:extLst>
                </p:cNvPr>
                <p:cNvSpPr/>
                <p:nvPr/>
              </p:nvSpPr>
              <p:spPr>
                <a:xfrm>
                  <a:off x="5320577" y="3290578"/>
                  <a:ext cx="553601" cy="952235"/>
                </a:xfrm>
                <a:custGeom>
                  <a:avLst/>
                  <a:gdLst>
                    <a:gd name="connsiteX0" fmla="*/ 1009739 w 1520714"/>
                    <a:gd name="connsiteY0" fmla="*/ 609600 h 2615740"/>
                    <a:gd name="connsiteX1" fmla="*/ 707710 w 1520714"/>
                    <a:gd name="connsiteY1" fmla="*/ 1321724 h 2615740"/>
                    <a:gd name="connsiteX2" fmla="*/ 1009739 w 1520714"/>
                    <a:gd name="connsiteY2" fmla="*/ 2033848 h 2615740"/>
                    <a:gd name="connsiteX3" fmla="*/ 1311768 w 1520714"/>
                    <a:gd name="connsiteY3" fmla="*/ 1321724 h 2615740"/>
                    <a:gd name="connsiteX4" fmla="*/ 1009739 w 1520714"/>
                    <a:gd name="connsiteY4" fmla="*/ 609600 h 2615740"/>
                    <a:gd name="connsiteX5" fmla="*/ 760357 w 1520714"/>
                    <a:gd name="connsiteY5" fmla="*/ 0 h 2615740"/>
                    <a:gd name="connsiteX6" fmla="*/ 1520714 w 1520714"/>
                    <a:gd name="connsiteY6" fmla="*/ 1307870 h 2615740"/>
                    <a:gd name="connsiteX7" fmla="*/ 760357 w 1520714"/>
                    <a:gd name="connsiteY7" fmla="*/ 2615740 h 2615740"/>
                    <a:gd name="connsiteX8" fmla="*/ 0 w 1520714"/>
                    <a:gd name="connsiteY8" fmla="*/ 1307870 h 2615740"/>
                    <a:gd name="connsiteX9" fmla="*/ 760357 w 1520714"/>
                    <a:gd name="connsiteY9" fmla="*/ 0 h 2615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714" h="2615740">
                      <a:moveTo>
                        <a:pt x="1009739" y="609600"/>
                      </a:moveTo>
                      <a:cubicBezTo>
                        <a:pt x="842933" y="609600"/>
                        <a:pt x="707710" y="928429"/>
                        <a:pt x="707710" y="1321724"/>
                      </a:cubicBezTo>
                      <a:cubicBezTo>
                        <a:pt x="707710" y="1715019"/>
                        <a:pt x="842933" y="2033848"/>
                        <a:pt x="1009739" y="2033848"/>
                      </a:cubicBezTo>
                      <a:cubicBezTo>
                        <a:pt x="1176545" y="2033848"/>
                        <a:pt x="1311768" y="1715019"/>
                        <a:pt x="1311768" y="1321724"/>
                      </a:cubicBezTo>
                      <a:cubicBezTo>
                        <a:pt x="1311768" y="928429"/>
                        <a:pt x="1176545" y="609600"/>
                        <a:pt x="1009739" y="609600"/>
                      </a:cubicBezTo>
                      <a:close/>
                      <a:moveTo>
                        <a:pt x="760357" y="0"/>
                      </a:moveTo>
                      <a:cubicBezTo>
                        <a:pt x="1180291" y="0"/>
                        <a:pt x="1520714" y="585553"/>
                        <a:pt x="1520714" y="1307870"/>
                      </a:cubicBezTo>
                      <a:cubicBezTo>
                        <a:pt x="1520714" y="2030187"/>
                        <a:pt x="1180291" y="2615740"/>
                        <a:pt x="760357" y="2615740"/>
                      </a:cubicBezTo>
                      <a:cubicBezTo>
                        <a:pt x="340423" y="2615740"/>
                        <a:pt x="0" y="2030187"/>
                        <a:pt x="0" y="1307870"/>
                      </a:cubicBezTo>
                      <a:cubicBezTo>
                        <a:pt x="0" y="585553"/>
                        <a:pt x="340423" y="0"/>
                        <a:pt x="760357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90">
                  <a:extLst>
                    <a:ext uri="{FF2B5EF4-FFF2-40B4-BE49-F238E27FC236}">
                      <a16:creationId xmlns:a16="http://schemas.microsoft.com/office/drawing/2014/main" id="{12C54DB5-3CC8-4DF2-952D-E9CDD77F7294}"/>
                    </a:ext>
                  </a:extLst>
                </p:cNvPr>
                <p:cNvSpPr/>
                <p:nvPr/>
              </p:nvSpPr>
              <p:spPr>
                <a:xfrm>
                  <a:off x="5348223" y="3338131"/>
                  <a:ext cx="498311" cy="857129"/>
                </a:xfrm>
                <a:custGeom>
                  <a:avLst/>
                  <a:gdLst>
                    <a:gd name="connsiteX0" fmla="*/ 933798 w 1368832"/>
                    <a:gd name="connsiteY0" fmla="*/ 478975 h 2354490"/>
                    <a:gd name="connsiteX1" fmla="*/ 631769 w 1368832"/>
                    <a:gd name="connsiteY1" fmla="*/ 1191099 h 2354490"/>
                    <a:gd name="connsiteX2" fmla="*/ 933798 w 1368832"/>
                    <a:gd name="connsiteY2" fmla="*/ 1903223 h 2354490"/>
                    <a:gd name="connsiteX3" fmla="*/ 1235827 w 1368832"/>
                    <a:gd name="connsiteY3" fmla="*/ 1191099 h 2354490"/>
                    <a:gd name="connsiteX4" fmla="*/ 933798 w 1368832"/>
                    <a:gd name="connsiteY4" fmla="*/ 478975 h 2354490"/>
                    <a:gd name="connsiteX5" fmla="*/ 684416 w 1368832"/>
                    <a:gd name="connsiteY5" fmla="*/ 0 h 2354490"/>
                    <a:gd name="connsiteX6" fmla="*/ 1368832 w 1368832"/>
                    <a:gd name="connsiteY6" fmla="*/ 1177245 h 2354490"/>
                    <a:gd name="connsiteX7" fmla="*/ 684416 w 1368832"/>
                    <a:gd name="connsiteY7" fmla="*/ 2354490 h 2354490"/>
                    <a:gd name="connsiteX8" fmla="*/ 0 w 1368832"/>
                    <a:gd name="connsiteY8" fmla="*/ 1177245 h 2354490"/>
                    <a:gd name="connsiteX9" fmla="*/ 684416 w 1368832"/>
                    <a:gd name="connsiteY9" fmla="*/ 0 h 235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8832" h="2354490">
                      <a:moveTo>
                        <a:pt x="933798" y="478975"/>
                      </a:moveTo>
                      <a:cubicBezTo>
                        <a:pt x="766992" y="478975"/>
                        <a:pt x="631769" y="797804"/>
                        <a:pt x="631769" y="1191099"/>
                      </a:cubicBezTo>
                      <a:cubicBezTo>
                        <a:pt x="631769" y="1584394"/>
                        <a:pt x="766992" y="1903223"/>
                        <a:pt x="933798" y="1903223"/>
                      </a:cubicBezTo>
                      <a:cubicBezTo>
                        <a:pt x="1100604" y="1903223"/>
                        <a:pt x="1235827" y="1584394"/>
                        <a:pt x="1235827" y="1191099"/>
                      </a:cubicBezTo>
                      <a:cubicBezTo>
                        <a:pt x="1235827" y="797804"/>
                        <a:pt x="1100604" y="478975"/>
                        <a:pt x="933798" y="478975"/>
                      </a:cubicBezTo>
                      <a:close/>
                      <a:moveTo>
                        <a:pt x="684416" y="0"/>
                      </a:moveTo>
                      <a:cubicBezTo>
                        <a:pt x="1062409" y="0"/>
                        <a:pt x="1368832" y="527071"/>
                        <a:pt x="1368832" y="1177245"/>
                      </a:cubicBezTo>
                      <a:cubicBezTo>
                        <a:pt x="1368832" y="1827419"/>
                        <a:pt x="1062409" y="2354490"/>
                        <a:pt x="684416" y="2354490"/>
                      </a:cubicBezTo>
                      <a:cubicBezTo>
                        <a:pt x="306423" y="2354490"/>
                        <a:pt x="0" y="1827419"/>
                        <a:pt x="0" y="1177245"/>
                      </a:cubicBezTo>
                      <a:cubicBezTo>
                        <a:pt x="0" y="527071"/>
                        <a:pt x="306423" y="0"/>
                        <a:pt x="684416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91">
                  <a:extLst>
                    <a:ext uri="{FF2B5EF4-FFF2-40B4-BE49-F238E27FC236}">
                      <a16:creationId xmlns:a16="http://schemas.microsoft.com/office/drawing/2014/main" id="{AFF8717F-01FE-477E-973F-69276056842C}"/>
                    </a:ext>
                  </a:extLst>
                </p:cNvPr>
                <p:cNvSpPr/>
                <p:nvPr/>
              </p:nvSpPr>
              <p:spPr>
                <a:xfrm>
                  <a:off x="5589750" y="3546205"/>
                  <a:ext cx="101686" cy="452899"/>
                </a:xfrm>
                <a:custGeom>
                  <a:avLst/>
                  <a:gdLst>
                    <a:gd name="connsiteX0" fmla="*/ 245857 w 274565"/>
                    <a:gd name="connsiteY0" fmla="*/ 0 h 1195010"/>
                    <a:gd name="connsiteX1" fmla="*/ 258424 w 274565"/>
                    <a:gd name="connsiteY1" fmla="*/ 3079 h 1195010"/>
                    <a:gd name="connsiteX2" fmla="*/ 241599 w 274565"/>
                    <a:gd name="connsiteY2" fmla="*/ 16288 h 1195010"/>
                    <a:gd name="connsiteX3" fmla="*/ 91440 w 274565"/>
                    <a:gd name="connsiteY3" fmla="*/ 589192 h 1195010"/>
                    <a:gd name="connsiteX4" fmla="*/ 241599 w 274565"/>
                    <a:gd name="connsiteY4" fmla="*/ 1162097 h 1195010"/>
                    <a:gd name="connsiteX5" fmla="*/ 274565 w 274565"/>
                    <a:gd name="connsiteY5" fmla="*/ 1187977 h 1195010"/>
                    <a:gd name="connsiteX6" fmla="*/ 245857 w 274565"/>
                    <a:gd name="connsiteY6" fmla="*/ 1195010 h 1195010"/>
                    <a:gd name="connsiteX7" fmla="*/ 0 w 274565"/>
                    <a:gd name="connsiteY7" fmla="*/ 597505 h 1195010"/>
                    <a:gd name="connsiteX8" fmla="*/ 245857 w 274565"/>
                    <a:gd name="connsiteY8" fmla="*/ 0 h 1195010"/>
                    <a:gd name="connsiteX0" fmla="*/ 250619 w 279327"/>
                    <a:gd name="connsiteY0" fmla="*/ 0 h 1195010"/>
                    <a:gd name="connsiteX1" fmla="*/ 263186 w 279327"/>
                    <a:gd name="connsiteY1" fmla="*/ 3079 h 1195010"/>
                    <a:gd name="connsiteX2" fmla="*/ 246361 w 279327"/>
                    <a:gd name="connsiteY2" fmla="*/ 16288 h 1195010"/>
                    <a:gd name="connsiteX3" fmla="*/ 96202 w 279327"/>
                    <a:gd name="connsiteY3" fmla="*/ 589192 h 1195010"/>
                    <a:gd name="connsiteX4" fmla="*/ 246361 w 279327"/>
                    <a:gd name="connsiteY4" fmla="*/ 1162097 h 1195010"/>
                    <a:gd name="connsiteX5" fmla="*/ 279327 w 279327"/>
                    <a:gd name="connsiteY5" fmla="*/ 1187977 h 1195010"/>
                    <a:gd name="connsiteX6" fmla="*/ 250619 w 279327"/>
                    <a:gd name="connsiteY6" fmla="*/ 1195010 h 1195010"/>
                    <a:gd name="connsiteX7" fmla="*/ 0 w 279327"/>
                    <a:gd name="connsiteY7" fmla="*/ 595124 h 1195010"/>
                    <a:gd name="connsiteX8" fmla="*/ 250619 w 279327"/>
                    <a:gd name="connsiteY8" fmla="*/ 0 h 1195010"/>
                    <a:gd name="connsiteX0" fmla="*/ 250619 w 279327"/>
                    <a:gd name="connsiteY0" fmla="*/ 524 h 1195534"/>
                    <a:gd name="connsiteX1" fmla="*/ 263186 w 279327"/>
                    <a:gd name="connsiteY1" fmla="*/ 3603 h 1195534"/>
                    <a:gd name="connsiteX2" fmla="*/ 246361 w 279327"/>
                    <a:gd name="connsiteY2" fmla="*/ 16812 h 1195534"/>
                    <a:gd name="connsiteX3" fmla="*/ 96202 w 279327"/>
                    <a:gd name="connsiteY3" fmla="*/ 589716 h 1195534"/>
                    <a:gd name="connsiteX4" fmla="*/ 246361 w 279327"/>
                    <a:gd name="connsiteY4" fmla="*/ 1162621 h 1195534"/>
                    <a:gd name="connsiteX5" fmla="*/ 279327 w 279327"/>
                    <a:gd name="connsiteY5" fmla="*/ 1188501 h 1195534"/>
                    <a:gd name="connsiteX6" fmla="*/ 250619 w 279327"/>
                    <a:gd name="connsiteY6" fmla="*/ 1195534 h 1195534"/>
                    <a:gd name="connsiteX7" fmla="*/ 0 w 279327"/>
                    <a:gd name="connsiteY7" fmla="*/ 595648 h 1195534"/>
                    <a:gd name="connsiteX8" fmla="*/ 250619 w 279327"/>
                    <a:gd name="connsiteY8" fmla="*/ 524 h 1195534"/>
                    <a:gd name="connsiteX0" fmla="*/ 250619 w 279327"/>
                    <a:gd name="connsiteY0" fmla="*/ 524 h 1195549"/>
                    <a:gd name="connsiteX1" fmla="*/ 263186 w 279327"/>
                    <a:gd name="connsiteY1" fmla="*/ 3603 h 1195549"/>
                    <a:gd name="connsiteX2" fmla="*/ 246361 w 279327"/>
                    <a:gd name="connsiteY2" fmla="*/ 16812 h 1195549"/>
                    <a:gd name="connsiteX3" fmla="*/ 96202 w 279327"/>
                    <a:gd name="connsiteY3" fmla="*/ 589716 h 1195549"/>
                    <a:gd name="connsiteX4" fmla="*/ 246361 w 279327"/>
                    <a:gd name="connsiteY4" fmla="*/ 1162621 h 1195549"/>
                    <a:gd name="connsiteX5" fmla="*/ 279327 w 279327"/>
                    <a:gd name="connsiteY5" fmla="*/ 1188501 h 1195549"/>
                    <a:gd name="connsiteX6" fmla="*/ 250619 w 279327"/>
                    <a:gd name="connsiteY6" fmla="*/ 1195534 h 1195549"/>
                    <a:gd name="connsiteX7" fmla="*/ 0 w 279327"/>
                    <a:gd name="connsiteY7" fmla="*/ 595648 h 1195549"/>
                    <a:gd name="connsiteX8" fmla="*/ 250619 w 279327"/>
                    <a:gd name="connsiteY8" fmla="*/ 524 h 119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9327" h="1195549">
                      <a:moveTo>
                        <a:pt x="250619" y="524"/>
                      </a:moveTo>
                      <a:lnTo>
                        <a:pt x="263186" y="3603"/>
                      </a:lnTo>
                      <a:lnTo>
                        <a:pt x="246361" y="16812"/>
                      </a:lnTo>
                      <a:cubicBezTo>
                        <a:pt x="158119" y="111201"/>
                        <a:pt x="96202" y="332172"/>
                        <a:pt x="96202" y="589716"/>
                      </a:cubicBezTo>
                      <a:cubicBezTo>
                        <a:pt x="96202" y="847260"/>
                        <a:pt x="158119" y="1068232"/>
                        <a:pt x="246361" y="1162621"/>
                      </a:cubicBezTo>
                      <a:lnTo>
                        <a:pt x="279327" y="1188501"/>
                      </a:lnTo>
                      <a:lnTo>
                        <a:pt x="250619" y="1195534"/>
                      </a:lnTo>
                      <a:cubicBezTo>
                        <a:pt x="107693" y="1197915"/>
                        <a:pt x="0" y="925641"/>
                        <a:pt x="0" y="595648"/>
                      </a:cubicBezTo>
                      <a:cubicBezTo>
                        <a:pt x="0" y="265655"/>
                        <a:pt x="112455" y="-13763"/>
                        <a:pt x="250619" y="524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reeform 192">
                  <a:extLst>
                    <a:ext uri="{FF2B5EF4-FFF2-40B4-BE49-F238E27FC236}">
                      <a16:creationId xmlns:a16="http://schemas.microsoft.com/office/drawing/2014/main" id="{7434B4BA-A3F3-4075-B756-DCF9183715C5}"/>
                    </a:ext>
                  </a:extLst>
                </p:cNvPr>
                <p:cNvSpPr/>
                <p:nvPr/>
              </p:nvSpPr>
              <p:spPr>
                <a:xfrm>
                  <a:off x="5574875" y="3507286"/>
                  <a:ext cx="226565" cy="528905"/>
                </a:xfrm>
                <a:custGeom>
                  <a:avLst/>
                  <a:gdLst>
                    <a:gd name="connsiteX0" fmla="*/ 302783 w 604058"/>
                    <a:gd name="connsiteY0" fmla="*/ 117390 h 1424248"/>
                    <a:gd name="connsiteX1" fmla="*/ 56926 w 604058"/>
                    <a:gd name="connsiteY1" fmla="*/ 714895 h 1424248"/>
                    <a:gd name="connsiteX2" fmla="*/ 302783 w 604058"/>
                    <a:gd name="connsiteY2" fmla="*/ 1312400 h 1424248"/>
                    <a:gd name="connsiteX3" fmla="*/ 548640 w 604058"/>
                    <a:gd name="connsiteY3" fmla="*/ 714895 h 1424248"/>
                    <a:gd name="connsiteX4" fmla="*/ 302783 w 604058"/>
                    <a:gd name="connsiteY4" fmla="*/ 117390 h 1424248"/>
                    <a:gd name="connsiteX5" fmla="*/ 302029 w 604058"/>
                    <a:gd name="connsiteY5" fmla="*/ 0 h 1424248"/>
                    <a:gd name="connsiteX6" fmla="*/ 604058 w 604058"/>
                    <a:gd name="connsiteY6" fmla="*/ 712124 h 1424248"/>
                    <a:gd name="connsiteX7" fmla="*/ 302029 w 604058"/>
                    <a:gd name="connsiteY7" fmla="*/ 1424248 h 1424248"/>
                    <a:gd name="connsiteX8" fmla="*/ 0 w 604058"/>
                    <a:gd name="connsiteY8" fmla="*/ 712124 h 1424248"/>
                    <a:gd name="connsiteX9" fmla="*/ 302029 w 604058"/>
                    <a:gd name="connsiteY9" fmla="*/ 0 h 142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4058" h="1424248">
                      <a:moveTo>
                        <a:pt x="302783" y="117390"/>
                      </a:moveTo>
                      <a:cubicBezTo>
                        <a:pt x="167000" y="117390"/>
                        <a:pt x="56926" y="384902"/>
                        <a:pt x="56926" y="714895"/>
                      </a:cubicBezTo>
                      <a:cubicBezTo>
                        <a:pt x="56926" y="1044888"/>
                        <a:pt x="167000" y="1312400"/>
                        <a:pt x="302783" y="1312400"/>
                      </a:cubicBezTo>
                      <a:cubicBezTo>
                        <a:pt x="438566" y="1312400"/>
                        <a:pt x="548640" y="1044888"/>
                        <a:pt x="548640" y="714895"/>
                      </a:cubicBezTo>
                      <a:cubicBezTo>
                        <a:pt x="548640" y="384902"/>
                        <a:pt x="438566" y="117390"/>
                        <a:pt x="302783" y="117390"/>
                      </a:cubicBezTo>
                      <a:close/>
                      <a:moveTo>
                        <a:pt x="302029" y="0"/>
                      </a:moveTo>
                      <a:cubicBezTo>
                        <a:pt x="468835" y="0"/>
                        <a:pt x="604058" y="318829"/>
                        <a:pt x="604058" y="712124"/>
                      </a:cubicBezTo>
                      <a:cubicBezTo>
                        <a:pt x="604058" y="1105419"/>
                        <a:pt x="468835" y="1424248"/>
                        <a:pt x="302029" y="1424248"/>
                      </a:cubicBezTo>
                      <a:cubicBezTo>
                        <a:pt x="135223" y="1424248"/>
                        <a:pt x="0" y="1105419"/>
                        <a:pt x="0" y="712124"/>
                      </a:cubicBezTo>
                      <a:cubicBezTo>
                        <a:pt x="0" y="318829"/>
                        <a:pt x="135223" y="0"/>
                        <a:pt x="302029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A4F830E5-DEF3-4F15-823D-315C67663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68" y="2470411"/>
            <a:ext cx="613874" cy="61387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096C469-D6BC-4D55-A8EC-46553BDF1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76" y="4622784"/>
            <a:ext cx="646046" cy="6431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63418AD6-51E2-44C6-9E2A-34EEEE3A7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79" y="4692326"/>
            <a:ext cx="600888" cy="60088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00F8822-41D7-4ED4-BB24-9408621D6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71" y="2458068"/>
            <a:ext cx="667042" cy="66704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984F06B0-B777-4570-8A1D-C1F23121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38" y="453031"/>
            <a:ext cx="706485" cy="73538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0D08EECB-0A20-4569-BD93-084AFCD445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09" y="407194"/>
            <a:ext cx="676239" cy="6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Essentials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7297" y="2083181"/>
            <a:ext cx="7762730" cy="359729"/>
          </a:xfrm>
        </p:spPr>
        <p:txBody>
          <a:bodyPr/>
          <a:lstStyle/>
          <a:p>
            <a:r>
              <a:rPr lang="en-US" altLang="en-US" dirty="0"/>
              <a:t>Secure entry with access control process…not a doorbell </a:t>
            </a:r>
            <a:endParaRPr lang="en-US" altLang="en-US" sz="2667" dirty="0"/>
          </a:p>
        </p:txBody>
      </p:sp>
      <p:pic>
        <p:nvPicPr>
          <p:cNvPr id="9" name="Picture 1" descr="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4669"/>
            <a:ext cx="1146277" cy="111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3" y="2709731"/>
            <a:ext cx="1148095" cy="112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 descr="C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79214"/>
            <a:ext cx="1146277" cy="111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1887297" y="3455454"/>
            <a:ext cx="9049992" cy="359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en-US" sz="2400" dirty="0">
                <a:solidFill>
                  <a:prstClr val="black"/>
                </a:solidFill>
              </a:rPr>
              <a:t>Emergency Preparedness Plan – Primary Protocols</a:t>
            </a:r>
            <a:endParaRPr lang="en-US" altLang="en-US" sz="2667" dirty="0">
              <a:solidFill>
                <a:prstClr val="black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887296" y="4823120"/>
            <a:ext cx="9254179" cy="798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altLang="en-US" sz="2400" dirty="0">
                <a:solidFill>
                  <a:prstClr val="black"/>
                </a:solidFill>
              </a:rPr>
              <a:t>Critical Incident Response Training – MOST IMPORTANT LEAST  LIKELY PERFORMED</a:t>
            </a:r>
            <a:endParaRPr lang="en-US" altLang="en-US" sz="26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9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response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69" y="4184649"/>
            <a:ext cx="1941307" cy="444500"/>
          </a:xfrm>
        </p:spPr>
        <p:txBody>
          <a:bodyPr/>
          <a:lstStyle/>
          <a:p>
            <a:pPr algn="ctr"/>
            <a:r>
              <a:rPr lang="en-US" dirty="0"/>
              <a:t>LOCKOUT</a:t>
            </a:r>
          </a:p>
        </p:txBody>
      </p:sp>
      <p:pic>
        <p:nvPicPr>
          <p:cNvPr id="4" name="Picture 3" descr="SEC-icons_Evacua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8" y="1737297"/>
            <a:ext cx="1672057" cy="2188307"/>
          </a:xfrm>
          <a:prstGeom prst="rect">
            <a:avLst/>
          </a:prstGeom>
        </p:spPr>
      </p:pic>
      <p:pic>
        <p:nvPicPr>
          <p:cNvPr id="5" name="Picture 4" descr="SEC-icons_lockdo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42" y="1737297"/>
            <a:ext cx="1672057" cy="2188307"/>
          </a:xfrm>
          <a:prstGeom prst="rect">
            <a:avLst/>
          </a:prstGeom>
        </p:spPr>
      </p:pic>
      <p:pic>
        <p:nvPicPr>
          <p:cNvPr id="6" name="Picture 5" descr="SEC-icons_lockou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3" y="1737297"/>
            <a:ext cx="1672057" cy="2188307"/>
          </a:xfrm>
          <a:prstGeom prst="rect">
            <a:avLst/>
          </a:prstGeom>
        </p:spPr>
      </p:pic>
      <p:pic>
        <p:nvPicPr>
          <p:cNvPr id="7" name="Picture 6" descr="SEC-icons_shelt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70" y="1737297"/>
            <a:ext cx="1672057" cy="21883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36641" y="4184649"/>
            <a:ext cx="1941307" cy="444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LOCKDOWN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18817" y="4184649"/>
            <a:ext cx="1941307" cy="444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EVACUATE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641093" y="4184648"/>
            <a:ext cx="1941307" cy="952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SHELTER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PLACE</a:t>
            </a:r>
          </a:p>
        </p:txBody>
      </p:sp>
    </p:spTree>
    <p:extLst>
      <p:ext uri="{BB962C8B-B14F-4D97-AF65-F5344CB8AC3E}">
        <p14:creationId xmlns:p14="http://schemas.microsoft.com/office/powerpoint/2010/main" val="276521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D119"/>
                </a:solidFill>
              </a:rPr>
              <a:t>LOCKOUT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b="1" dirty="0"/>
              <a:t>THE MOST COMMONLY USED PROTOCOL</a:t>
            </a:r>
            <a:endParaRPr lang="en-US" altLang="en-US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</a:t>
            </a:r>
            <a:r>
              <a:rPr lang="en-US" altLang="en-US" b="1" dirty="0">
                <a:solidFill>
                  <a:srgbClr val="F5D119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ALERT! ALERT! ALERT!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Ensure perimeter is secure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/>
              <a:t>• Discontinue outside activities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• Notification/signage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tx1"/>
              </a:buClr>
              <a:buSzPct val="120000"/>
              <a:defRPr/>
            </a:pPr>
            <a:r>
              <a:rPr lang="en-US" altLang="en-US" dirty="0"/>
              <a:t>• Be prepared to </a:t>
            </a:r>
            <a:r>
              <a:rPr lang="en-US" altLang="en-US" b="1" cap="all" dirty="0">
                <a:solidFill>
                  <a:srgbClr val="BE1E2D"/>
                </a:solidFill>
              </a:rPr>
              <a:t>LockDown</a:t>
            </a:r>
            <a:endParaRPr lang="en-US" altLang="en-US" b="1" cap="all" dirty="0">
              <a:solidFill>
                <a:srgbClr val="BE1E2D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ts val="2200"/>
              </a:spcBef>
            </a:pPr>
            <a:endParaRPr lang="en-US" dirty="0"/>
          </a:p>
        </p:txBody>
      </p:sp>
      <p:pic>
        <p:nvPicPr>
          <p:cNvPr id="5" name="Picture 4" descr="SEC-icons_lock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53" y="520703"/>
            <a:ext cx="3643537" cy="4768484"/>
          </a:xfrm>
          <a:prstGeom prst="rect">
            <a:avLst/>
          </a:prstGeom>
        </p:spPr>
      </p:pic>
      <p:pic>
        <p:nvPicPr>
          <p:cNvPr id="7" name="Picture 6" descr="SEC-icons_lockdow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13" y="3868096"/>
            <a:ext cx="667232" cy="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628</Words>
  <Application>Microsoft Office PowerPoint</Application>
  <PresentationFormat>Widescreen</PresentationFormat>
  <Paragraphs>130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3_Office Theme</vt:lpstr>
      <vt:lpstr>5_Office Theme</vt:lpstr>
      <vt:lpstr>Acrobat Document</vt:lpstr>
      <vt:lpstr>PowerPoint Presentation</vt:lpstr>
      <vt:lpstr>We Are SEC</vt:lpstr>
      <vt:lpstr>Barriers to Preparation</vt:lpstr>
      <vt:lpstr>Three Phases</vt:lpstr>
      <vt:lpstr>PRE-Incident Preparation</vt:lpstr>
      <vt:lpstr>PowerPoint Presentation</vt:lpstr>
      <vt:lpstr>Security Essentials </vt:lpstr>
      <vt:lpstr>Simplify response protocols</vt:lpstr>
      <vt:lpstr>LOCKOUT</vt:lpstr>
      <vt:lpstr>LOCKDOWN</vt:lpstr>
      <vt:lpstr>EVACUATE</vt:lpstr>
      <vt:lpstr>SHELTER IN PLACE</vt:lpstr>
      <vt:lpstr>Safety and Security Differentiators</vt:lpstr>
      <vt:lpstr>Safety and Security Communication</vt:lpstr>
      <vt:lpstr>Questions and Answers Jason.Russell@SecureEd.com SecureEd.com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 Academy</dc:title>
  <dc:creator>SEC Jason Russell</dc:creator>
  <cp:lastModifiedBy>Andrea Goggins</cp:lastModifiedBy>
  <cp:revision>94</cp:revision>
  <dcterms:created xsi:type="dcterms:W3CDTF">2016-01-29T21:26:19Z</dcterms:created>
  <dcterms:modified xsi:type="dcterms:W3CDTF">2020-09-16T15:40:22Z</dcterms:modified>
</cp:coreProperties>
</file>