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A3B8F-224D-4863-B546-642FFEBE233D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752E0-0287-4672-9D34-B0E74139F1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7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0D542-7941-4207-8032-34E605ED493A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AB0A-C311-460D-AB70-96938E40BD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3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86D8-78E5-48A2-930B-32B7E7110552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39A-4D74-4D6E-98E9-ACDB28E915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1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163B-CDC1-43F2-93C7-1916B9C8AE2C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C1600-25FD-49DE-BA80-71128BE9BC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8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AA4E-5010-4C66-B6E2-BC8DDB93EA55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B4F3-3D8E-4E17-BCC9-3F0F8A6D0A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7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9843-0523-48B2-9263-D3C6256C70BD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4739-524F-4992-BE51-89D65862E1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1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5B497-0132-40DE-B619-A850DD2173ED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13A0E-53E8-4BF1-8B25-B17474FF7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2E0F2-12AA-4C08-AD68-B15F1B76A1A6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1FC30-4F5A-4BFF-873C-15EC1F04F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4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0B5F-8DA4-4976-B090-C40CFA984445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852D-FC58-4336-A3C4-D0A0B280B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967B4-1EE8-4C80-95E1-1DE07AB33863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867E-1D15-47C1-A8E9-E1ECC8AF6C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6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5E30-3D98-48BB-AD58-46EECDE88047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36C97-CC32-4E0D-9BA0-E8109CC740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4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1DD968C-B40D-41FE-AFAE-3531C3D4183B}" type="datetimeFigureOut">
              <a:rPr lang="en-US"/>
              <a:pPr>
                <a:defRPr/>
              </a:pPr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0E8BECD-CA65-48CF-B387-8A8ADEA460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2" indent="-34289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8A8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hotos of no slides">
            <a:extLst>
              <a:ext uri="{FF2B5EF4-FFF2-40B4-BE49-F238E27FC236}">
                <a16:creationId xmlns:a16="http://schemas.microsoft.com/office/drawing/2014/main" id="{E3222430-F470-4B94-89C8-122A046F6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705" y="2057400"/>
            <a:ext cx="4324589" cy="421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3A3B5EF-5AD3-465A-A32D-7F60EEC10F82}"/>
              </a:ext>
            </a:extLst>
          </p:cNvPr>
          <p:cNvSpPr/>
          <p:nvPr/>
        </p:nvSpPr>
        <p:spPr>
          <a:xfrm>
            <a:off x="1" y="228600"/>
            <a:ext cx="121919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presenters will not be sharing the slides for today’s session.</a:t>
            </a:r>
          </a:p>
        </p:txBody>
      </p:sp>
    </p:spTree>
    <p:extLst>
      <p:ext uri="{BB962C8B-B14F-4D97-AF65-F5344CB8AC3E}">
        <p14:creationId xmlns:p14="http://schemas.microsoft.com/office/powerpoint/2010/main" val="361044818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3_Custom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Goggins</dc:creator>
  <cp:lastModifiedBy>Andrea Goggins</cp:lastModifiedBy>
  <cp:revision>1</cp:revision>
  <dcterms:created xsi:type="dcterms:W3CDTF">2019-09-25T16:08:40Z</dcterms:created>
  <dcterms:modified xsi:type="dcterms:W3CDTF">2019-09-25T16:10:23Z</dcterms:modified>
</cp:coreProperties>
</file>